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CC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43" d="100"/>
          <a:sy n="43" d="100"/>
        </p:scale>
        <p:origin x="54" y="9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B78973E9-D8EE-41CA-B8D3-F27132B46ED3}"/>
              </a:ext>
            </a:extLst>
          </p:cNvPr>
          <p:cNvGrpSpPr/>
          <p:nvPr/>
        </p:nvGrpSpPr>
        <p:grpSpPr>
          <a:xfrm>
            <a:off x="1298493" y="1727757"/>
            <a:ext cx="1493917" cy="1739361"/>
            <a:chOff x="1725945" y="3248980"/>
            <a:chExt cx="993179" cy="1156354"/>
          </a:xfrm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CD5AB6D9-CF8C-43BF-836F-03D82F7FA5F3}"/>
                </a:ext>
              </a:extLst>
            </p:cNvPr>
            <p:cNvSpPr/>
            <p:nvPr/>
          </p:nvSpPr>
          <p:spPr bwMode="auto">
            <a:xfrm>
              <a:off x="2049529" y="3248980"/>
              <a:ext cx="346010" cy="247553"/>
            </a:xfrm>
            <a:prstGeom prst="round2SameRect">
              <a:avLst>
                <a:gd name="adj1" fmla="val 18537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47F85FDC-8A58-4B59-A79D-275E92C7E32B}"/>
                </a:ext>
              </a:extLst>
            </p:cNvPr>
            <p:cNvSpPr/>
            <p:nvPr/>
          </p:nvSpPr>
          <p:spPr bwMode="auto">
            <a:xfrm>
              <a:off x="1968567" y="3473472"/>
              <a:ext cx="507935" cy="199758"/>
            </a:xfrm>
            <a:prstGeom prst="round2SameRect">
              <a:avLst/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79A7EA16-FA34-4DB4-B05B-10CF62ECA973}"/>
                </a:ext>
              </a:extLst>
            </p:cNvPr>
            <p:cNvSpPr/>
            <p:nvPr/>
          </p:nvSpPr>
          <p:spPr bwMode="auto">
            <a:xfrm>
              <a:off x="1749982" y="3527762"/>
              <a:ext cx="945105" cy="846343"/>
            </a:xfrm>
            <a:prstGeom prst="round2SameRect">
              <a:avLst>
                <a:gd name="adj1" fmla="val 24300"/>
                <a:gd name="adj2" fmla="val 0"/>
              </a:avLst>
            </a:prstGeom>
            <a:gradFill flip="none" rotWithShape="1">
              <a:gsLst>
                <a:gs pos="0">
                  <a:srgbClr val="006600"/>
                </a:gs>
                <a:gs pos="50000">
                  <a:srgbClr val="92D050"/>
                </a:gs>
                <a:gs pos="100000">
                  <a:srgbClr val="006600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四角形: 角を丸くする 125">
              <a:extLst>
                <a:ext uri="{FF2B5EF4-FFF2-40B4-BE49-F238E27FC236}">
                  <a16:creationId xmlns:a16="http://schemas.microsoft.com/office/drawing/2014/main" id="{EB9AC6CD-32CE-47D1-9822-5898E8353C94}"/>
                </a:ext>
              </a:extLst>
            </p:cNvPr>
            <p:cNvSpPr/>
            <p:nvPr/>
          </p:nvSpPr>
          <p:spPr bwMode="auto">
            <a:xfrm>
              <a:off x="1725945" y="434287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843B2A93-E26B-4737-AF95-1F42184F9E62}"/>
                </a:ext>
              </a:extLst>
            </p:cNvPr>
            <p:cNvSpPr txBox="1"/>
            <p:nvPr/>
          </p:nvSpPr>
          <p:spPr>
            <a:xfrm>
              <a:off x="1930468" y="3816350"/>
              <a:ext cx="584132" cy="27917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GAS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0A4B7ECA-F6D6-4A99-9014-FBFB1F766EEB}"/>
              </a:ext>
            </a:extLst>
          </p:cNvPr>
          <p:cNvGrpSpPr/>
          <p:nvPr/>
        </p:nvGrpSpPr>
        <p:grpSpPr>
          <a:xfrm>
            <a:off x="930836" y="3828044"/>
            <a:ext cx="993179" cy="2563091"/>
            <a:chOff x="5735970" y="1842243"/>
            <a:chExt cx="993179" cy="2563091"/>
          </a:xfrm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08EAE4FF-DDFD-40B7-9333-9CE1899F9E70}"/>
                </a:ext>
              </a:extLst>
            </p:cNvPr>
            <p:cNvSpPr/>
            <p:nvPr/>
          </p:nvSpPr>
          <p:spPr bwMode="auto">
            <a:xfrm>
              <a:off x="6192907" y="2005014"/>
              <a:ext cx="79306" cy="279808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" name="台形 138">
              <a:extLst>
                <a:ext uri="{FF2B5EF4-FFF2-40B4-BE49-F238E27FC236}">
                  <a16:creationId xmlns:a16="http://schemas.microsoft.com/office/drawing/2014/main" id="{AD860DBF-41BF-42B5-ACB2-C9719A90FC9A}"/>
                </a:ext>
              </a:extLst>
            </p:cNvPr>
            <p:cNvSpPr/>
            <p:nvPr/>
          </p:nvSpPr>
          <p:spPr bwMode="auto">
            <a:xfrm rot="5400000">
              <a:off x="6094328" y="1904042"/>
              <a:ext cx="132510" cy="143952"/>
            </a:xfrm>
            <a:prstGeom prst="trapezoid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FA39C81E-813C-4D06-BE23-65CDD22DFC6A}"/>
                </a:ext>
              </a:extLst>
            </p:cNvPr>
            <p:cNvSpPr/>
            <p:nvPr/>
          </p:nvSpPr>
          <p:spPr bwMode="auto">
            <a:xfrm>
              <a:off x="6126232" y="1842243"/>
              <a:ext cx="212656" cy="300549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F08275F5-CC86-44D0-9968-0D9DED992D22}"/>
                </a:ext>
              </a:extLst>
            </p:cNvPr>
            <p:cNvSpPr/>
            <p:nvPr/>
          </p:nvSpPr>
          <p:spPr bwMode="auto">
            <a:xfrm>
              <a:off x="5838100" y="2255553"/>
              <a:ext cx="788918" cy="707012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3DCC8EB6-49C0-41F6-94F1-BEBD72BB7140}"/>
                </a:ext>
              </a:extLst>
            </p:cNvPr>
            <p:cNvSpPr/>
            <p:nvPr/>
          </p:nvSpPr>
          <p:spPr bwMode="auto">
            <a:xfrm>
              <a:off x="5760007" y="2546350"/>
              <a:ext cx="945105" cy="1858984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993300"/>
                </a:gs>
                <a:gs pos="50000">
                  <a:srgbClr val="FFC000"/>
                </a:gs>
                <a:gs pos="100000">
                  <a:srgbClr val="993300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" name="四角形: 角を丸くする 142">
              <a:extLst>
                <a:ext uri="{FF2B5EF4-FFF2-40B4-BE49-F238E27FC236}">
                  <a16:creationId xmlns:a16="http://schemas.microsoft.com/office/drawing/2014/main" id="{C152AD54-CA1A-428C-947D-5F826DB2576E}"/>
                </a:ext>
              </a:extLst>
            </p:cNvPr>
            <p:cNvSpPr/>
            <p:nvPr/>
          </p:nvSpPr>
          <p:spPr bwMode="auto">
            <a:xfrm>
              <a:off x="5735970" y="434287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" name="四角形: 角を丸くする 143">
              <a:extLst>
                <a:ext uri="{FF2B5EF4-FFF2-40B4-BE49-F238E27FC236}">
                  <a16:creationId xmlns:a16="http://schemas.microsoft.com/office/drawing/2014/main" id="{879F7037-1145-48DB-88F6-2B38092530C7}"/>
                </a:ext>
              </a:extLst>
            </p:cNvPr>
            <p:cNvSpPr/>
            <p:nvPr/>
          </p:nvSpPr>
          <p:spPr bwMode="auto">
            <a:xfrm>
              <a:off x="5735970" y="252042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" name="四角形: 角を丸くする 144">
              <a:extLst>
                <a:ext uri="{FF2B5EF4-FFF2-40B4-BE49-F238E27FC236}">
                  <a16:creationId xmlns:a16="http://schemas.microsoft.com/office/drawing/2014/main" id="{CB682198-D6CC-4067-8D39-D7983CA9A98E}"/>
                </a:ext>
              </a:extLst>
            </p:cNvPr>
            <p:cNvSpPr/>
            <p:nvPr/>
          </p:nvSpPr>
          <p:spPr bwMode="auto">
            <a:xfrm>
              <a:off x="5988118" y="2247852"/>
              <a:ext cx="488882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83B29548-2812-4E4D-A1CA-AA8B7285ABA3}"/>
                </a:ext>
              </a:extLst>
            </p:cNvPr>
            <p:cNvSpPr/>
            <p:nvPr/>
          </p:nvSpPr>
          <p:spPr bwMode="auto">
            <a:xfrm>
              <a:off x="5813006" y="2810104"/>
              <a:ext cx="850832" cy="964310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50000">
                  <a:srgbClr val="FFFFFF"/>
                </a:gs>
                <a:gs pos="100000">
                  <a:srgbClr val="FFFFFF">
                    <a:lumMod val="8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22928F4F-CD80-4170-BE30-E6625F59CBF3}"/>
                </a:ext>
              </a:extLst>
            </p:cNvPr>
            <p:cNvSpPr txBox="1"/>
            <p:nvPr/>
          </p:nvSpPr>
          <p:spPr>
            <a:xfrm>
              <a:off x="5908256" y="3063658"/>
              <a:ext cx="660332" cy="48364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C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O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L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O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66"/>
                  </a:solidFill>
                  <a:effectLst/>
                  <a:uLnTx/>
                  <a:uFillTx/>
                  <a:latin typeface="メイリオ"/>
                  <a:ea typeface="メイリオ"/>
                </a:rPr>
                <a:t>R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塗料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5D142343-DC0A-435E-81AD-8C19B6809099}"/>
                </a:ext>
              </a:extLst>
            </p:cNvPr>
            <p:cNvSpPr/>
            <p:nvPr/>
          </p:nvSpPr>
          <p:spPr bwMode="auto">
            <a:xfrm>
              <a:off x="6120764" y="3947160"/>
              <a:ext cx="235316" cy="213218"/>
            </a:xfrm>
            <a:prstGeom prst="ellipse">
              <a:avLst/>
            </a:prstGeom>
            <a:solidFill>
              <a:srgbClr val="9933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7BD1CE49-1F14-4124-9CF1-D08354D9819B}"/>
              </a:ext>
            </a:extLst>
          </p:cNvPr>
          <p:cNvGrpSpPr/>
          <p:nvPr/>
        </p:nvGrpSpPr>
        <p:grpSpPr>
          <a:xfrm>
            <a:off x="6772163" y="3919712"/>
            <a:ext cx="993179" cy="2471423"/>
            <a:chOff x="7705375" y="448746"/>
            <a:chExt cx="993179" cy="2471423"/>
          </a:xfrm>
        </p:grpSpPr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89D4EA03-7A9A-4F7F-92E0-CD811F8E9988}"/>
                </a:ext>
              </a:extLst>
            </p:cNvPr>
            <p:cNvSpPr/>
            <p:nvPr/>
          </p:nvSpPr>
          <p:spPr bwMode="auto">
            <a:xfrm rot="5400000">
              <a:off x="8372344" y="352056"/>
              <a:ext cx="168924" cy="385372"/>
            </a:xfrm>
            <a:custGeom>
              <a:avLst/>
              <a:gdLst>
                <a:gd name="connsiteX0" fmla="*/ 0 w 286001"/>
                <a:gd name="connsiteY0" fmla="*/ 371264 h 371264"/>
                <a:gd name="connsiteX1" fmla="*/ 3672 w 286001"/>
                <a:gd name="connsiteY1" fmla="*/ 320529 h 371264"/>
                <a:gd name="connsiteX2" fmla="*/ 286001 w 286001"/>
                <a:gd name="connsiteY2" fmla="*/ 0 h 371264"/>
                <a:gd name="connsiteX3" fmla="*/ 151668 w 286001"/>
                <a:gd name="connsiteY3" fmla="*/ 285403 h 371264"/>
                <a:gd name="connsiteX4" fmla="*/ 144446 w 286001"/>
                <a:gd name="connsiteY4" fmla="*/ 371264 h 371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001" h="371264">
                  <a:moveTo>
                    <a:pt x="0" y="371264"/>
                  </a:moveTo>
                  <a:lnTo>
                    <a:pt x="3672" y="320529"/>
                  </a:lnTo>
                  <a:cubicBezTo>
                    <a:pt x="30544" y="137603"/>
                    <a:pt x="146736" y="0"/>
                    <a:pt x="286001" y="0"/>
                  </a:cubicBezTo>
                  <a:cubicBezTo>
                    <a:pt x="217970" y="71074"/>
                    <a:pt x="170934" y="172500"/>
                    <a:pt x="151668" y="285403"/>
                  </a:cubicBezTo>
                  <a:lnTo>
                    <a:pt x="144446" y="371264"/>
                  </a:lnTo>
                  <a:close/>
                </a:path>
              </a:pathLst>
            </a:cu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3594BA4A-6CF7-46EC-B24D-0B16C69C6EA6}"/>
                </a:ext>
              </a:extLst>
            </p:cNvPr>
            <p:cNvGrpSpPr/>
            <p:nvPr/>
          </p:nvGrpSpPr>
          <p:grpSpPr>
            <a:xfrm>
              <a:off x="7705375" y="448746"/>
              <a:ext cx="993179" cy="2471423"/>
              <a:chOff x="7853695" y="1933911"/>
              <a:chExt cx="993179" cy="2471423"/>
            </a:xfrm>
          </p:grpSpPr>
          <p:sp>
            <p:nvSpPr>
              <p:cNvPr id="152" name="四角形: 上の 2 つの角を丸める 151">
                <a:extLst>
                  <a:ext uri="{FF2B5EF4-FFF2-40B4-BE49-F238E27FC236}">
                    <a16:creationId xmlns:a16="http://schemas.microsoft.com/office/drawing/2014/main" id="{D1E24C18-308B-49D0-9BD9-8D20E3C4C38C}"/>
                  </a:ext>
                </a:extLst>
              </p:cNvPr>
              <p:cNvSpPr/>
              <p:nvPr/>
            </p:nvSpPr>
            <p:spPr bwMode="auto">
              <a:xfrm>
                <a:off x="8147762" y="1933911"/>
                <a:ext cx="405045" cy="339247"/>
              </a:xfrm>
              <a:prstGeom prst="round2SameRect">
                <a:avLst>
                  <a:gd name="adj1" fmla="val 18323"/>
                  <a:gd name="adj2" fmla="val 0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" name="四角形: 上の 2 つの角を丸める 152">
                <a:extLst>
                  <a:ext uri="{FF2B5EF4-FFF2-40B4-BE49-F238E27FC236}">
                    <a16:creationId xmlns:a16="http://schemas.microsoft.com/office/drawing/2014/main" id="{0D8C2452-4966-4C2E-8AA0-C74C4C81E3B1}"/>
                  </a:ext>
                </a:extLst>
              </p:cNvPr>
              <p:cNvSpPr/>
              <p:nvPr/>
            </p:nvSpPr>
            <p:spPr bwMode="auto">
              <a:xfrm>
                <a:off x="7955825" y="2255553"/>
                <a:ext cx="788918" cy="7070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F1EA0788-735A-4F44-B6D5-DFFCDF0BA3C3}"/>
                  </a:ext>
                </a:extLst>
              </p:cNvPr>
              <p:cNvSpPr/>
              <p:nvPr/>
            </p:nvSpPr>
            <p:spPr bwMode="auto">
              <a:xfrm>
                <a:off x="7877732" y="2546350"/>
                <a:ext cx="945105" cy="1858984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A250E2C3-CFD1-4B5E-A52D-4A68BA848733}"/>
                  </a:ext>
                </a:extLst>
              </p:cNvPr>
              <p:cNvSpPr/>
              <p:nvPr/>
            </p:nvSpPr>
            <p:spPr bwMode="auto">
              <a:xfrm>
                <a:off x="7853695" y="4342878"/>
                <a:ext cx="993179" cy="6245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DF8942F1-E0E5-4A93-843D-1414F3B8BBF8}"/>
                  </a:ext>
                </a:extLst>
              </p:cNvPr>
              <p:cNvSpPr/>
              <p:nvPr/>
            </p:nvSpPr>
            <p:spPr bwMode="auto">
              <a:xfrm>
                <a:off x="7853695" y="2520428"/>
                <a:ext cx="993179" cy="6245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508ECFF9-3716-47F1-BEAE-0EFA5DB918EC}"/>
                  </a:ext>
                </a:extLst>
              </p:cNvPr>
              <p:cNvSpPr/>
              <p:nvPr/>
            </p:nvSpPr>
            <p:spPr bwMode="auto">
              <a:xfrm>
                <a:off x="8105843" y="2247852"/>
                <a:ext cx="488882" cy="6245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4D219CCE-E345-4322-947B-4DF82989C23E}"/>
                  </a:ext>
                </a:extLst>
              </p:cNvPr>
              <p:cNvSpPr/>
              <p:nvPr/>
            </p:nvSpPr>
            <p:spPr bwMode="auto">
              <a:xfrm>
                <a:off x="7924868" y="2946845"/>
                <a:ext cx="850832" cy="96431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9" name="テキスト ボックス 158">
                <a:extLst>
                  <a:ext uri="{FF2B5EF4-FFF2-40B4-BE49-F238E27FC236}">
                    <a16:creationId xmlns:a16="http://schemas.microsoft.com/office/drawing/2014/main" id="{5806FDB8-6B5C-4520-8F0E-98C9814BCBDD}"/>
                  </a:ext>
                </a:extLst>
              </p:cNvPr>
              <p:cNvSpPr txBox="1"/>
              <p:nvPr/>
            </p:nvSpPr>
            <p:spPr>
              <a:xfrm>
                <a:off x="8020118" y="3263180"/>
                <a:ext cx="660332" cy="3263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殺虫剤</a:t>
                </a:r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B6FAE7B0-3374-4972-A080-2FE28E7A218D}"/>
                  </a:ext>
                </a:extLst>
              </p:cNvPr>
              <p:cNvSpPr/>
              <p:nvPr/>
            </p:nvSpPr>
            <p:spPr bwMode="auto">
              <a:xfrm>
                <a:off x="8015322" y="2857500"/>
                <a:ext cx="254655" cy="277210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BD589AEA-0005-4962-837F-D2DD28775E60}"/>
                  </a:ext>
                </a:extLst>
              </p:cNvPr>
              <p:cNvSpPr/>
              <p:nvPr/>
            </p:nvSpPr>
            <p:spPr bwMode="auto">
              <a:xfrm>
                <a:off x="8445441" y="2857500"/>
                <a:ext cx="254655" cy="277210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FCD6CD54-6D57-46E2-BA83-215C4E449501}"/>
                  </a:ext>
                </a:extLst>
              </p:cNvPr>
              <p:cNvSpPr/>
              <p:nvPr/>
            </p:nvSpPr>
            <p:spPr bwMode="auto">
              <a:xfrm>
                <a:off x="8092470" y="2937833"/>
                <a:ext cx="107062" cy="116544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92EEA2A4-2951-473D-BB66-695E06DD63CF}"/>
                  </a:ext>
                </a:extLst>
              </p:cNvPr>
              <p:cNvSpPr/>
              <p:nvPr/>
            </p:nvSpPr>
            <p:spPr bwMode="auto">
              <a:xfrm>
                <a:off x="8522589" y="2937833"/>
                <a:ext cx="107062" cy="116544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682A2460-5C71-47D8-8C3A-A4236990A42A}"/>
              </a:ext>
            </a:extLst>
          </p:cNvPr>
          <p:cNvGrpSpPr/>
          <p:nvPr/>
        </p:nvGrpSpPr>
        <p:grpSpPr>
          <a:xfrm>
            <a:off x="4456410" y="1018235"/>
            <a:ext cx="993179" cy="2419656"/>
            <a:chOff x="3211845" y="1985678"/>
            <a:chExt cx="993179" cy="2419656"/>
          </a:xfrm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F79A64AE-E63A-4E4A-BC2D-67A1DDF8A77C}"/>
                </a:ext>
              </a:extLst>
            </p:cNvPr>
            <p:cNvSpPr/>
            <p:nvPr/>
          </p:nvSpPr>
          <p:spPr bwMode="auto">
            <a:xfrm>
              <a:off x="3498892" y="1985678"/>
              <a:ext cx="405045" cy="287480"/>
            </a:xfrm>
            <a:prstGeom prst="round2SameRect">
              <a:avLst>
                <a:gd name="adj1" fmla="val 5070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34B0CAA1-5652-4351-B17D-56FB097D0B37}"/>
                </a:ext>
              </a:extLst>
            </p:cNvPr>
            <p:cNvSpPr/>
            <p:nvPr/>
          </p:nvSpPr>
          <p:spPr bwMode="auto">
            <a:xfrm>
              <a:off x="3378551" y="2258870"/>
              <a:ext cx="660050" cy="287480"/>
            </a:xfrm>
            <a:custGeom>
              <a:avLst/>
              <a:gdLst>
                <a:gd name="connsiteX0" fmla="*/ 107603 w 598639"/>
                <a:gd name="connsiteY0" fmla="*/ 0 h 360040"/>
                <a:gd name="connsiteX1" fmla="*/ 490755 w 598639"/>
                <a:gd name="connsiteY1" fmla="*/ 0 h 360040"/>
                <a:gd name="connsiteX2" fmla="*/ 533187 w 598639"/>
                <a:gd name="connsiteY2" fmla="*/ 17576 h 360040"/>
                <a:gd name="connsiteX3" fmla="*/ 546515 w 598639"/>
                <a:gd name="connsiteY3" fmla="*/ 49753 h 360040"/>
                <a:gd name="connsiteX4" fmla="*/ 548733 w 598639"/>
                <a:gd name="connsiteY4" fmla="*/ 49753 h 360040"/>
                <a:gd name="connsiteX5" fmla="*/ 598639 w 598639"/>
                <a:gd name="connsiteY5" fmla="*/ 287480 h 360040"/>
                <a:gd name="connsiteX6" fmla="*/ 550763 w 598639"/>
                <a:gd name="connsiteY6" fmla="*/ 287480 h 360040"/>
                <a:gd name="connsiteX7" fmla="*/ 550763 w 598639"/>
                <a:gd name="connsiteY7" fmla="*/ 360040 h 360040"/>
                <a:gd name="connsiteX8" fmla="*/ 47595 w 598639"/>
                <a:gd name="connsiteY8" fmla="*/ 360040 h 360040"/>
                <a:gd name="connsiteX9" fmla="*/ 47595 w 598639"/>
                <a:gd name="connsiteY9" fmla="*/ 287480 h 360040"/>
                <a:gd name="connsiteX10" fmla="*/ 0 w 598639"/>
                <a:gd name="connsiteY10" fmla="*/ 287480 h 360040"/>
                <a:gd name="connsiteX11" fmla="*/ 47595 w 598639"/>
                <a:gd name="connsiteY11" fmla="*/ 60762 h 360040"/>
                <a:gd name="connsiteX12" fmla="*/ 47595 w 598639"/>
                <a:gd name="connsiteY12" fmla="*/ 60008 h 360040"/>
                <a:gd name="connsiteX13" fmla="*/ 47916 w 598639"/>
                <a:gd name="connsiteY13" fmla="*/ 59234 h 360040"/>
                <a:gd name="connsiteX14" fmla="*/ 49906 w 598639"/>
                <a:gd name="connsiteY14" fmla="*/ 49753 h 360040"/>
                <a:gd name="connsiteX15" fmla="*/ 51843 w 598639"/>
                <a:gd name="connsiteY15" fmla="*/ 49753 h 360040"/>
                <a:gd name="connsiteX16" fmla="*/ 65171 w 598639"/>
                <a:gd name="connsiteY16" fmla="*/ 17576 h 360040"/>
                <a:gd name="connsiteX17" fmla="*/ 107603 w 598639"/>
                <a:gd name="connsiteY17" fmla="*/ 0 h 360040"/>
                <a:gd name="connsiteX0" fmla="*/ 107603 w 598639"/>
                <a:gd name="connsiteY0" fmla="*/ 0 h 360040"/>
                <a:gd name="connsiteX1" fmla="*/ 490755 w 598639"/>
                <a:gd name="connsiteY1" fmla="*/ 0 h 360040"/>
                <a:gd name="connsiteX2" fmla="*/ 533187 w 598639"/>
                <a:gd name="connsiteY2" fmla="*/ 17576 h 360040"/>
                <a:gd name="connsiteX3" fmla="*/ 546515 w 598639"/>
                <a:gd name="connsiteY3" fmla="*/ 49753 h 360040"/>
                <a:gd name="connsiteX4" fmla="*/ 548733 w 598639"/>
                <a:gd name="connsiteY4" fmla="*/ 49753 h 360040"/>
                <a:gd name="connsiteX5" fmla="*/ 598639 w 598639"/>
                <a:gd name="connsiteY5" fmla="*/ 287480 h 360040"/>
                <a:gd name="connsiteX6" fmla="*/ 550763 w 598639"/>
                <a:gd name="connsiteY6" fmla="*/ 287480 h 360040"/>
                <a:gd name="connsiteX7" fmla="*/ 550763 w 598639"/>
                <a:gd name="connsiteY7" fmla="*/ 360040 h 360040"/>
                <a:gd name="connsiteX8" fmla="*/ 47595 w 598639"/>
                <a:gd name="connsiteY8" fmla="*/ 360040 h 360040"/>
                <a:gd name="connsiteX9" fmla="*/ 47595 w 598639"/>
                <a:gd name="connsiteY9" fmla="*/ 287480 h 360040"/>
                <a:gd name="connsiteX10" fmla="*/ 0 w 598639"/>
                <a:gd name="connsiteY10" fmla="*/ 287480 h 360040"/>
                <a:gd name="connsiteX11" fmla="*/ 47595 w 598639"/>
                <a:gd name="connsiteY11" fmla="*/ 60762 h 360040"/>
                <a:gd name="connsiteX12" fmla="*/ 47595 w 598639"/>
                <a:gd name="connsiteY12" fmla="*/ 60008 h 360040"/>
                <a:gd name="connsiteX13" fmla="*/ 47916 w 598639"/>
                <a:gd name="connsiteY13" fmla="*/ 59234 h 360040"/>
                <a:gd name="connsiteX14" fmla="*/ 49906 w 598639"/>
                <a:gd name="connsiteY14" fmla="*/ 49753 h 360040"/>
                <a:gd name="connsiteX15" fmla="*/ 65171 w 598639"/>
                <a:gd name="connsiteY15" fmla="*/ 17576 h 360040"/>
                <a:gd name="connsiteX16" fmla="*/ 107603 w 598639"/>
                <a:gd name="connsiteY16" fmla="*/ 0 h 360040"/>
                <a:gd name="connsiteX0" fmla="*/ 107603 w 598639"/>
                <a:gd name="connsiteY0" fmla="*/ 0 h 360040"/>
                <a:gd name="connsiteX1" fmla="*/ 490755 w 598639"/>
                <a:gd name="connsiteY1" fmla="*/ 0 h 360040"/>
                <a:gd name="connsiteX2" fmla="*/ 533187 w 598639"/>
                <a:gd name="connsiteY2" fmla="*/ 17576 h 360040"/>
                <a:gd name="connsiteX3" fmla="*/ 546515 w 598639"/>
                <a:gd name="connsiteY3" fmla="*/ 49753 h 360040"/>
                <a:gd name="connsiteX4" fmla="*/ 548733 w 598639"/>
                <a:gd name="connsiteY4" fmla="*/ 49753 h 360040"/>
                <a:gd name="connsiteX5" fmla="*/ 598639 w 598639"/>
                <a:gd name="connsiteY5" fmla="*/ 287480 h 360040"/>
                <a:gd name="connsiteX6" fmla="*/ 550763 w 598639"/>
                <a:gd name="connsiteY6" fmla="*/ 287480 h 360040"/>
                <a:gd name="connsiteX7" fmla="*/ 550763 w 598639"/>
                <a:gd name="connsiteY7" fmla="*/ 360040 h 360040"/>
                <a:gd name="connsiteX8" fmla="*/ 47595 w 598639"/>
                <a:gd name="connsiteY8" fmla="*/ 360040 h 360040"/>
                <a:gd name="connsiteX9" fmla="*/ 47595 w 598639"/>
                <a:gd name="connsiteY9" fmla="*/ 287480 h 360040"/>
                <a:gd name="connsiteX10" fmla="*/ 0 w 598639"/>
                <a:gd name="connsiteY10" fmla="*/ 287480 h 360040"/>
                <a:gd name="connsiteX11" fmla="*/ 47595 w 598639"/>
                <a:gd name="connsiteY11" fmla="*/ 60762 h 360040"/>
                <a:gd name="connsiteX12" fmla="*/ 47595 w 598639"/>
                <a:gd name="connsiteY12" fmla="*/ 60008 h 360040"/>
                <a:gd name="connsiteX13" fmla="*/ 49906 w 598639"/>
                <a:gd name="connsiteY13" fmla="*/ 49753 h 360040"/>
                <a:gd name="connsiteX14" fmla="*/ 65171 w 598639"/>
                <a:gd name="connsiteY14" fmla="*/ 17576 h 360040"/>
                <a:gd name="connsiteX15" fmla="*/ 107603 w 598639"/>
                <a:gd name="connsiteY15" fmla="*/ 0 h 360040"/>
                <a:gd name="connsiteX0" fmla="*/ 107603 w 598639"/>
                <a:gd name="connsiteY0" fmla="*/ 0 h 360040"/>
                <a:gd name="connsiteX1" fmla="*/ 490755 w 598639"/>
                <a:gd name="connsiteY1" fmla="*/ 0 h 360040"/>
                <a:gd name="connsiteX2" fmla="*/ 533187 w 598639"/>
                <a:gd name="connsiteY2" fmla="*/ 17576 h 360040"/>
                <a:gd name="connsiteX3" fmla="*/ 546515 w 598639"/>
                <a:gd name="connsiteY3" fmla="*/ 49753 h 360040"/>
                <a:gd name="connsiteX4" fmla="*/ 548733 w 598639"/>
                <a:gd name="connsiteY4" fmla="*/ 49753 h 360040"/>
                <a:gd name="connsiteX5" fmla="*/ 598639 w 598639"/>
                <a:gd name="connsiteY5" fmla="*/ 287480 h 360040"/>
                <a:gd name="connsiteX6" fmla="*/ 550763 w 598639"/>
                <a:gd name="connsiteY6" fmla="*/ 287480 h 360040"/>
                <a:gd name="connsiteX7" fmla="*/ 47595 w 598639"/>
                <a:gd name="connsiteY7" fmla="*/ 360040 h 360040"/>
                <a:gd name="connsiteX8" fmla="*/ 47595 w 598639"/>
                <a:gd name="connsiteY8" fmla="*/ 287480 h 360040"/>
                <a:gd name="connsiteX9" fmla="*/ 0 w 598639"/>
                <a:gd name="connsiteY9" fmla="*/ 287480 h 360040"/>
                <a:gd name="connsiteX10" fmla="*/ 47595 w 598639"/>
                <a:gd name="connsiteY10" fmla="*/ 60762 h 360040"/>
                <a:gd name="connsiteX11" fmla="*/ 47595 w 598639"/>
                <a:gd name="connsiteY11" fmla="*/ 60008 h 360040"/>
                <a:gd name="connsiteX12" fmla="*/ 49906 w 598639"/>
                <a:gd name="connsiteY12" fmla="*/ 49753 h 360040"/>
                <a:gd name="connsiteX13" fmla="*/ 65171 w 598639"/>
                <a:gd name="connsiteY13" fmla="*/ 17576 h 360040"/>
                <a:gd name="connsiteX14" fmla="*/ 107603 w 598639"/>
                <a:gd name="connsiteY14" fmla="*/ 0 h 360040"/>
                <a:gd name="connsiteX0" fmla="*/ 107603 w 598639"/>
                <a:gd name="connsiteY0" fmla="*/ 0 h 287480"/>
                <a:gd name="connsiteX1" fmla="*/ 490755 w 598639"/>
                <a:gd name="connsiteY1" fmla="*/ 0 h 287480"/>
                <a:gd name="connsiteX2" fmla="*/ 533187 w 598639"/>
                <a:gd name="connsiteY2" fmla="*/ 17576 h 287480"/>
                <a:gd name="connsiteX3" fmla="*/ 546515 w 598639"/>
                <a:gd name="connsiteY3" fmla="*/ 49753 h 287480"/>
                <a:gd name="connsiteX4" fmla="*/ 548733 w 598639"/>
                <a:gd name="connsiteY4" fmla="*/ 49753 h 287480"/>
                <a:gd name="connsiteX5" fmla="*/ 598639 w 598639"/>
                <a:gd name="connsiteY5" fmla="*/ 287480 h 287480"/>
                <a:gd name="connsiteX6" fmla="*/ 550763 w 598639"/>
                <a:gd name="connsiteY6" fmla="*/ 287480 h 287480"/>
                <a:gd name="connsiteX7" fmla="*/ 47595 w 598639"/>
                <a:gd name="connsiteY7" fmla="*/ 287480 h 287480"/>
                <a:gd name="connsiteX8" fmla="*/ 0 w 598639"/>
                <a:gd name="connsiteY8" fmla="*/ 287480 h 287480"/>
                <a:gd name="connsiteX9" fmla="*/ 47595 w 598639"/>
                <a:gd name="connsiteY9" fmla="*/ 60762 h 287480"/>
                <a:gd name="connsiteX10" fmla="*/ 47595 w 598639"/>
                <a:gd name="connsiteY10" fmla="*/ 60008 h 287480"/>
                <a:gd name="connsiteX11" fmla="*/ 49906 w 598639"/>
                <a:gd name="connsiteY11" fmla="*/ 49753 h 287480"/>
                <a:gd name="connsiteX12" fmla="*/ 65171 w 598639"/>
                <a:gd name="connsiteY12" fmla="*/ 17576 h 287480"/>
                <a:gd name="connsiteX13" fmla="*/ 107603 w 598639"/>
                <a:gd name="connsiteY13" fmla="*/ 0 h 287480"/>
                <a:gd name="connsiteX0" fmla="*/ 107603 w 598639"/>
                <a:gd name="connsiteY0" fmla="*/ 0 h 287480"/>
                <a:gd name="connsiteX1" fmla="*/ 490755 w 598639"/>
                <a:gd name="connsiteY1" fmla="*/ 0 h 287480"/>
                <a:gd name="connsiteX2" fmla="*/ 533187 w 598639"/>
                <a:gd name="connsiteY2" fmla="*/ 17576 h 287480"/>
                <a:gd name="connsiteX3" fmla="*/ 546515 w 598639"/>
                <a:gd name="connsiteY3" fmla="*/ 49753 h 287480"/>
                <a:gd name="connsiteX4" fmla="*/ 548733 w 598639"/>
                <a:gd name="connsiteY4" fmla="*/ 49753 h 287480"/>
                <a:gd name="connsiteX5" fmla="*/ 598639 w 598639"/>
                <a:gd name="connsiteY5" fmla="*/ 287480 h 287480"/>
                <a:gd name="connsiteX6" fmla="*/ 550763 w 598639"/>
                <a:gd name="connsiteY6" fmla="*/ 287480 h 287480"/>
                <a:gd name="connsiteX7" fmla="*/ 0 w 598639"/>
                <a:gd name="connsiteY7" fmla="*/ 287480 h 287480"/>
                <a:gd name="connsiteX8" fmla="*/ 47595 w 598639"/>
                <a:gd name="connsiteY8" fmla="*/ 60762 h 287480"/>
                <a:gd name="connsiteX9" fmla="*/ 47595 w 598639"/>
                <a:gd name="connsiteY9" fmla="*/ 60008 h 287480"/>
                <a:gd name="connsiteX10" fmla="*/ 49906 w 598639"/>
                <a:gd name="connsiteY10" fmla="*/ 49753 h 287480"/>
                <a:gd name="connsiteX11" fmla="*/ 65171 w 598639"/>
                <a:gd name="connsiteY11" fmla="*/ 17576 h 287480"/>
                <a:gd name="connsiteX12" fmla="*/ 107603 w 598639"/>
                <a:gd name="connsiteY12" fmla="*/ 0 h 287480"/>
                <a:gd name="connsiteX0" fmla="*/ 107603 w 598639"/>
                <a:gd name="connsiteY0" fmla="*/ 0 h 287480"/>
                <a:gd name="connsiteX1" fmla="*/ 490755 w 598639"/>
                <a:gd name="connsiteY1" fmla="*/ 0 h 287480"/>
                <a:gd name="connsiteX2" fmla="*/ 533187 w 598639"/>
                <a:gd name="connsiteY2" fmla="*/ 17576 h 287480"/>
                <a:gd name="connsiteX3" fmla="*/ 546515 w 598639"/>
                <a:gd name="connsiteY3" fmla="*/ 49753 h 287480"/>
                <a:gd name="connsiteX4" fmla="*/ 548733 w 598639"/>
                <a:gd name="connsiteY4" fmla="*/ 49753 h 287480"/>
                <a:gd name="connsiteX5" fmla="*/ 598639 w 598639"/>
                <a:gd name="connsiteY5" fmla="*/ 287480 h 287480"/>
                <a:gd name="connsiteX6" fmla="*/ 0 w 598639"/>
                <a:gd name="connsiteY6" fmla="*/ 287480 h 287480"/>
                <a:gd name="connsiteX7" fmla="*/ 47595 w 598639"/>
                <a:gd name="connsiteY7" fmla="*/ 60762 h 287480"/>
                <a:gd name="connsiteX8" fmla="*/ 47595 w 598639"/>
                <a:gd name="connsiteY8" fmla="*/ 60008 h 287480"/>
                <a:gd name="connsiteX9" fmla="*/ 49906 w 598639"/>
                <a:gd name="connsiteY9" fmla="*/ 49753 h 287480"/>
                <a:gd name="connsiteX10" fmla="*/ 65171 w 598639"/>
                <a:gd name="connsiteY10" fmla="*/ 17576 h 287480"/>
                <a:gd name="connsiteX11" fmla="*/ 107603 w 598639"/>
                <a:gd name="connsiteY11" fmla="*/ 0 h 28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8639" h="287480">
                  <a:moveTo>
                    <a:pt x="107603" y="0"/>
                  </a:moveTo>
                  <a:lnTo>
                    <a:pt x="490755" y="0"/>
                  </a:lnTo>
                  <a:cubicBezTo>
                    <a:pt x="507326" y="0"/>
                    <a:pt x="522328" y="6717"/>
                    <a:pt x="533187" y="17576"/>
                  </a:cubicBezTo>
                  <a:lnTo>
                    <a:pt x="546515" y="49753"/>
                  </a:lnTo>
                  <a:lnTo>
                    <a:pt x="548733" y="49753"/>
                  </a:lnTo>
                  <a:lnTo>
                    <a:pt x="598639" y="287480"/>
                  </a:lnTo>
                  <a:lnTo>
                    <a:pt x="0" y="287480"/>
                  </a:lnTo>
                  <a:lnTo>
                    <a:pt x="47595" y="60762"/>
                  </a:lnTo>
                  <a:lnTo>
                    <a:pt x="47595" y="60008"/>
                  </a:lnTo>
                  <a:lnTo>
                    <a:pt x="49906" y="49753"/>
                  </a:lnTo>
                  <a:lnTo>
                    <a:pt x="65171" y="17576"/>
                  </a:lnTo>
                  <a:cubicBezTo>
                    <a:pt x="76030" y="6717"/>
                    <a:pt x="91032" y="0"/>
                    <a:pt x="107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870020F8-551A-4533-886F-1C56544FB7D3}"/>
                </a:ext>
              </a:extLst>
            </p:cNvPr>
            <p:cNvSpPr/>
            <p:nvPr/>
          </p:nvSpPr>
          <p:spPr bwMode="auto">
            <a:xfrm>
              <a:off x="3235882" y="2546350"/>
              <a:ext cx="945105" cy="1858984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006600"/>
                </a:gs>
                <a:gs pos="50000">
                  <a:srgbClr val="92D050"/>
                </a:gs>
                <a:gs pos="100000">
                  <a:srgbClr val="006600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" name="四角形: 角を丸くする 167">
              <a:extLst>
                <a:ext uri="{FF2B5EF4-FFF2-40B4-BE49-F238E27FC236}">
                  <a16:creationId xmlns:a16="http://schemas.microsoft.com/office/drawing/2014/main" id="{5C534A50-4B50-4299-83D6-6CA408C1192D}"/>
                </a:ext>
              </a:extLst>
            </p:cNvPr>
            <p:cNvSpPr/>
            <p:nvPr/>
          </p:nvSpPr>
          <p:spPr bwMode="auto">
            <a:xfrm>
              <a:off x="3211845" y="434287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" name="四角形: 角を丸くする 168">
              <a:extLst>
                <a:ext uri="{FF2B5EF4-FFF2-40B4-BE49-F238E27FC236}">
                  <a16:creationId xmlns:a16="http://schemas.microsoft.com/office/drawing/2014/main" id="{CE11EC69-38C5-49FA-9898-434B0EDE3156}"/>
                </a:ext>
              </a:extLst>
            </p:cNvPr>
            <p:cNvSpPr/>
            <p:nvPr/>
          </p:nvSpPr>
          <p:spPr bwMode="auto">
            <a:xfrm>
              <a:off x="3211845" y="252042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E4F15346-D894-466C-95AF-2D357B185702}"/>
                </a:ext>
              </a:extLst>
            </p:cNvPr>
            <p:cNvSpPr txBox="1"/>
            <p:nvPr/>
          </p:nvSpPr>
          <p:spPr>
            <a:xfrm>
              <a:off x="3378268" y="2772875"/>
              <a:ext cx="660332" cy="1544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カセットコンロ用</a:t>
              </a:r>
            </a:p>
          </p:txBody>
        </p:sp>
        <p:sp>
          <p:nvSpPr>
            <p:cNvPr id="171" name="テキスト ボックス 170">
              <a:extLst>
                <a:ext uri="{FF2B5EF4-FFF2-40B4-BE49-F238E27FC236}">
                  <a16:creationId xmlns:a16="http://schemas.microsoft.com/office/drawing/2014/main" id="{BA867E0D-A242-47E4-B231-6E91B8040336}"/>
                </a:ext>
              </a:extLst>
            </p:cNvPr>
            <p:cNvSpPr txBox="1"/>
            <p:nvPr/>
          </p:nvSpPr>
          <p:spPr>
            <a:xfrm>
              <a:off x="3325879" y="3227449"/>
              <a:ext cx="772025" cy="63970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GAS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BOMBE</a:t>
              </a:r>
              <a:endParaRPr kumimoji="1" lang="ja-JP" altLang="en-US" sz="1800" b="1" i="0" u="none" strike="noStrike" kern="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9E2B75D3-5F76-424B-9E36-BDF2D5A97392}"/>
              </a:ext>
            </a:extLst>
          </p:cNvPr>
          <p:cNvGrpSpPr/>
          <p:nvPr/>
        </p:nvGrpSpPr>
        <p:grpSpPr>
          <a:xfrm>
            <a:off x="4153243" y="3794204"/>
            <a:ext cx="743970" cy="2570251"/>
            <a:chOff x="6921725" y="1835083"/>
            <a:chExt cx="743970" cy="2570251"/>
          </a:xfrm>
        </p:grpSpPr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7413173F-06A7-4DF0-B149-562DD140A825}"/>
                </a:ext>
              </a:extLst>
            </p:cNvPr>
            <p:cNvSpPr/>
            <p:nvPr/>
          </p:nvSpPr>
          <p:spPr bwMode="auto">
            <a:xfrm>
              <a:off x="7254057" y="2046118"/>
              <a:ext cx="79306" cy="279808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" name="台形 173">
              <a:extLst>
                <a:ext uri="{FF2B5EF4-FFF2-40B4-BE49-F238E27FC236}">
                  <a16:creationId xmlns:a16="http://schemas.microsoft.com/office/drawing/2014/main" id="{F5A1D14E-0DE5-4934-A163-31392BB07572}"/>
                </a:ext>
              </a:extLst>
            </p:cNvPr>
            <p:cNvSpPr/>
            <p:nvPr/>
          </p:nvSpPr>
          <p:spPr bwMode="auto">
            <a:xfrm rot="5400000">
              <a:off x="7155478" y="1945146"/>
              <a:ext cx="132510" cy="143952"/>
            </a:xfrm>
            <a:prstGeom prst="trapezoid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C29B135D-2E8D-454F-9AAA-294ABC684D00}"/>
                </a:ext>
              </a:extLst>
            </p:cNvPr>
            <p:cNvSpPr/>
            <p:nvPr/>
          </p:nvSpPr>
          <p:spPr bwMode="auto">
            <a:xfrm>
              <a:off x="7187382" y="1883347"/>
              <a:ext cx="212656" cy="300549"/>
            </a:xfrm>
            <a:prstGeom prst="round2SameRect">
              <a:avLst>
                <a:gd name="adj1" fmla="val 18323"/>
                <a:gd name="adj2" fmla="val 0"/>
              </a:avLst>
            </a:pr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080000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781ECD72-5092-4966-8095-A67336EE7F9F}"/>
                </a:ext>
              </a:extLst>
            </p:cNvPr>
            <p:cNvSpPr/>
            <p:nvPr/>
          </p:nvSpPr>
          <p:spPr bwMode="auto">
            <a:xfrm>
              <a:off x="7091187" y="1835083"/>
              <a:ext cx="402784" cy="513849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CCECFF">
                    <a:alpha val="80000"/>
                  </a:srgbClr>
                </a:gs>
                <a:gs pos="50000">
                  <a:srgbClr val="CCECFF">
                    <a:alpha val="0"/>
                  </a:srgbClr>
                </a:gs>
                <a:gs pos="100000">
                  <a:srgbClr val="CCECFF">
                    <a:alpha val="80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70DFAFD1-70DC-4536-96AB-344F0772DFA6}"/>
                </a:ext>
              </a:extLst>
            </p:cNvPr>
            <p:cNvSpPr/>
            <p:nvPr/>
          </p:nvSpPr>
          <p:spPr bwMode="auto">
            <a:xfrm>
              <a:off x="6939731" y="2342479"/>
              <a:ext cx="707958" cy="2062855"/>
            </a:xfrm>
            <a:custGeom>
              <a:avLst/>
              <a:gdLst>
                <a:gd name="connsiteX0" fmla="*/ 180938 w 707958"/>
                <a:gd name="connsiteY0" fmla="*/ 0 h 2062855"/>
                <a:gd name="connsiteX1" fmla="*/ 527021 w 707958"/>
                <a:gd name="connsiteY1" fmla="*/ 1 h 2062855"/>
                <a:gd name="connsiteX2" fmla="*/ 551892 w 707958"/>
                <a:gd name="connsiteY2" fmla="*/ 13500 h 2062855"/>
                <a:gd name="connsiteX3" fmla="*/ 707958 w 707958"/>
                <a:gd name="connsiteY3" fmla="*/ 307025 h 2062855"/>
                <a:gd name="connsiteX4" fmla="*/ 707958 w 707958"/>
                <a:gd name="connsiteY4" fmla="*/ 2062855 h 2062855"/>
                <a:gd name="connsiteX5" fmla="*/ 0 w 707958"/>
                <a:gd name="connsiteY5" fmla="*/ 2062855 h 2062855"/>
                <a:gd name="connsiteX6" fmla="*/ 0 w 707958"/>
                <a:gd name="connsiteY6" fmla="*/ 307025 h 2062855"/>
                <a:gd name="connsiteX7" fmla="*/ 156066 w 707958"/>
                <a:gd name="connsiteY7" fmla="*/ 13500 h 2062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7958" h="2062855">
                  <a:moveTo>
                    <a:pt x="180938" y="0"/>
                  </a:moveTo>
                  <a:lnTo>
                    <a:pt x="527021" y="1"/>
                  </a:lnTo>
                  <a:lnTo>
                    <a:pt x="551892" y="13500"/>
                  </a:lnTo>
                  <a:cubicBezTo>
                    <a:pt x="646051" y="77113"/>
                    <a:pt x="707958" y="184840"/>
                    <a:pt x="707958" y="307025"/>
                  </a:cubicBezTo>
                  <a:lnTo>
                    <a:pt x="707958" y="2062855"/>
                  </a:lnTo>
                  <a:lnTo>
                    <a:pt x="0" y="2062855"/>
                  </a:lnTo>
                  <a:lnTo>
                    <a:pt x="0" y="307025"/>
                  </a:lnTo>
                  <a:cubicBezTo>
                    <a:pt x="0" y="184840"/>
                    <a:pt x="61907" y="77113"/>
                    <a:pt x="156066" y="1350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ECFF"/>
                </a:gs>
                <a:gs pos="50000">
                  <a:srgbClr val="FFFFFF">
                    <a:lumMod val="95000"/>
                  </a:srgbClr>
                </a:gs>
                <a:gs pos="100000">
                  <a:srgbClr val="99CCFF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" name="四角形: 角を丸くする 177">
              <a:extLst>
                <a:ext uri="{FF2B5EF4-FFF2-40B4-BE49-F238E27FC236}">
                  <a16:creationId xmlns:a16="http://schemas.microsoft.com/office/drawing/2014/main" id="{5DED17DD-04BD-4B76-8289-72A08802BA87}"/>
                </a:ext>
              </a:extLst>
            </p:cNvPr>
            <p:cNvSpPr/>
            <p:nvPr/>
          </p:nvSpPr>
          <p:spPr bwMode="auto">
            <a:xfrm>
              <a:off x="6921725" y="4342878"/>
              <a:ext cx="743970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" name="四角形: 角を丸くする 178">
              <a:extLst>
                <a:ext uri="{FF2B5EF4-FFF2-40B4-BE49-F238E27FC236}">
                  <a16:creationId xmlns:a16="http://schemas.microsoft.com/office/drawing/2014/main" id="{3A3F01E7-8B77-46E4-AB86-A1000CBECAF6}"/>
                </a:ext>
              </a:extLst>
            </p:cNvPr>
            <p:cNvSpPr/>
            <p:nvPr/>
          </p:nvSpPr>
          <p:spPr bwMode="auto">
            <a:xfrm>
              <a:off x="7070699" y="2318123"/>
              <a:ext cx="446020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8AB84435-5E94-4CB8-982B-3149E078C740}"/>
                </a:ext>
              </a:extLst>
            </p:cNvPr>
            <p:cNvSpPr/>
            <p:nvPr/>
          </p:nvSpPr>
          <p:spPr bwMode="auto">
            <a:xfrm>
              <a:off x="6939731" y="2638253"/>
              <a:ext cx="707958" cy="1618709"/>
            </a:xfrm>
            <a:custGeom>
              <a:avLst/>
              <a:gdLst>
                <a:gd name="connsiteX0" fmla="*/ 707958 w 707958"/>
                <a:gd name="connsiteY0" fmla="*/ 744782 h 1618709"/>
                <a:gd name="connsiteX1" fmla="*/ 707958 w 707958"/>
                <a:gd name="connsiteY1" fmla="*/ 910750 h 1618709"/>
                <a:gd name="connsiteX2" fmla="*/ 0 w 707958"/>
                <a:gd name="connsiteY2" fmla="*/ 1618709 h 1618709"/>
                <a:gd name="connsiteX3" fmla="*/ 0 w 707958"/>
                <a:gd name="connsiteY3" fmla="*/ 1452741 h 1618709"/>
                <a:gd name="connsiteX4" fmla="*/ 706541 w 707958"/>
                <a:gd name="connsiteY4" fmla="*/ 0 h 1618709"/>
                <a:gd name="connsiteX5" fmla="*/ 707958 w 707958"/>
                <a:gd name="connsiteY5" fmla="*/ 11251 h 1618709"/>
                <a:gd name="connsiteX6" fmla="*/ 707958 w 707958"/>
                <a:gd name="connsiteY6" fmla="*/ 677066 h 1618709"/>
                <a:gd name="connsiteX7" fmla="*/ 0 w 707958"/>
                <a:gd name="connsiteY7" fmla="*/ 1385024 h 1618709"/>
                <a:gd name="connsiteX8" fmla="*/ 0 w 707958"/>
                <a:gd name="connsiteY8" fmla="*/ 706541 h 1618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58" h="1618709">
                  <a:moveTo>
                    <a:pt x="707958" y="744782"/>
                  </a:moveTo>
                  <a:lnTo>
                    <a:pt x="707958" y="910750"/>
                  </a:lnTo>
                  <a:lnTo>
                    <a:pt x="0" y="1618709"/>
                  </a:lnTo>
                  <a:lnTo>
                    <a:pt x="0" y="1452741"/>
                  </a:lnTo>
                  <a:close/>
                  <a:moveTo>
                    <a:pt x="706541" y="0"/>
                  </a:moveTo>
                  <a:lnTo>
                    <a:pt x="707958" y="11251"/>
                  </a:lnTo>
                  <a:lnTo>
                    <a:pt x="707958" y="677066"/>
                  </a:lnTo>
                  <a:lnTo>
                    <a:pt x="0" y="1385024"/>
                  </a:lnTo>
                  <a:lnTo>
                    <a:pt x="0" y="70654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1" name="テキスト ボックス 180">
              <a:extLst>
                <a:ext uri="{FF2B5EF4-FFF2-40B4-BE49-F238E27FC236}">
                  <a16:creationId xmlns:a16="http://schemas.microsoft.com/office/drawing/2014/main" id="{350BFB76-2842-46AE-9E54-6DB911D4AE79}"/>
                </a:ext>
              </a:extLst>
            </p:cNvPr>
            <p:cNvSpPr txBox="1"/>
            <p:nvPr/>
          </p:nvSpPr>
          <p:spPr>
            <a:xfrm rot="18900000">
              <a:off x="6993056" y="3161638"/>
              <a:ext cx="624002" cy="2262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HAIR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9041CDC7-0DDF-48DB-B606-AF3A2D9EA5C7}"/>
              </a:ext>
            </a:extLst>
          </p:cNvPr>
          <p:cNvGrpSpPr/>
          <p:nvPr/>
        </p:nvGrpSpPr>
        <p:grpSpPr>
          <a:xfrm>
            <a:off x="2140658" y="4346988"/>
            <a:ext cx="993179" cy="2044147"/>
            <a:chOff x="5735970" y="1842243"/>
            <a:chExt cx="993179" cy="2044147"/>
          </a:xfrm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E9252B00-7FFF-4A91-AC6C-A54629E2DB10}"/>
                </a:ext>
              </a:extLst>
            </p:cNvPr>
            <p:cNvSpPr/>
            <p:nvPr/>
          </p:nvSpPr>
          <p:spPr bwMode="auto">
            <a:xfrm>
              <a:off x="6192907" y="2005014"/>
              <a:ext cx="79306" cy="279808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4" name="台形 183">
              <a:extLst>
                <a:ext uri="{FF2B5EF4-FFF2-40B4-BE49-F238E27FC236}">
                  <a16:creationId xmlns:a16="http://schemas.microsoft.com/office/drawing/2014/main" id="{88C406B4-08BB-4E99-A00F-F2041E919846}"/>
                </a:ext>
              </a:extLst>
            </p:cNvPr>
            <p:cNvSpPr/>
            <p:nvPr/>
          </p:nvSpPr>
          <p:spPr bwMode="auto">
            <a:xfrm rot="5400000">
              <a:off x="6094328" y="1904042"/>
              <a:ext cx="132510" cy="143952"/>
            </a:xfrm>
            <a:prstGeom prst="trapezoid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6D37CF5C-3BC4-4E52-B52B-E56C7BB4AF34}"/>
                </a:ext>
              </a:extLst>
            </p:cNvPr>
            <p:cNvSpPr/>
            <p:nvPr/>
          </p:nvSpPr>
          <p:spPr bwMode="auto">
            <a:xfrm>
              <a:off x="6126232" y="1842243"/>
              <a:ext cx="212656" cy="300549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DC062884-49A7-4930-8A5E-09F3EBB34D2B}"/>
                </a:ext>
              </a:extLst>
            </p:cNvPr>
            <p:cNvSpPr/>
            <p:nvPr/>
          </p:nvSpPr>
          <p:spPr bwMode="auto">
            <a:xfrm>
              <a:off x="5838100" y="2255553"/>
              <a:ext cx="788918" cy="707012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325DBF48-0DB5-4A48-B9BB-C868D84822DD}"/>
                </a:ext>
              </a:extLst>
            </p:cNvPr>
            <p:cNvSpPr/>
            <p:nvPr/>
          </p:nvSpPr>
          <p:spPr bwMode="auto">
            <a:xfrm>
              <a:off x="5760007" y="2546350"/>
              <a:ext cx="945105" cy="1311483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0000"/>
                </a:gs>
                <a:gs pos="50000">
                  <a:srgbClr val="FF7C80"/>
                </a:gs>
                <a:gs pos="100000">
                  <a:srgbClr val="FF0000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8" name="四角形: 角を丸くする 187">
              <a:extLst>
                <a:ext uri="{FF2B5EF4-FFF2-40B4-BE49-F238E27FC236}">
                  <a16:creationId xmlns:a16="http://schemas.microsoft.com/office/drawing/2014/main" id="{43EA9895-B193-4E0B-A843-31B2CE9A83A6}"/>
                </a:ext>
              </a:extLst>
            </p:cNvPr>
            <p:cNvSpPr/>
            <p:nvPr/>
          </p:nvSpPr>
          <p:spPr bwMode="auto">
            <a:xfrm>
              <a:off x="5735970" y="3823934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9" name="四角形: 角を丸くする 188">
              <a:extLst>
                <a:ext uri="{FF2B5EF4-FFF2-40B4-BE49-F238E27FC236}">
                  <a16:creationId xmlns:a16="http://schemas.microsoft.com/office/drawing/2014/main" id="{C8D0AC3F-0E99-4436-9603-AEEAF5A79A27}"/>
                </a:ext>
              </a:extLst>
            </p:cNvPr>
            <p:cNvSpPr/>
            <p:nvPr/>
          </p:nvSpPr>
          <p:spPr bwMode="auto">
            <a:xfrm>
              <a:off x="5735970" y="252042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0" name="四角形: 角を丸くする 189">
              <a:extLst>
                <a:ext uri="{FF2B5EF4-FFF2-40B4-BE49-F238E27FC236}">
                  <a16:creationId xmlns:a16="http://schemas.microsoft.com/office/drawing/2014/main" id="{99AD5533-D02C-4F0C-8349-EF131BD8EBA0}"/>
                </a:ext>
              </a:extLst>
            </p:cNvPr>
            <p:cNvSpPr/>
            <p:nvPr/>
          </p:nvSpPr>
          <p:spPr bwMode="auto">
            <a:xfrm>
              <a:off x="5988118" y="2247852"/>
              <a:ext cx="488882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893F3CAA-4D55-47C5-96F4-0F9E077B8595}"/>
                </a:ext>
              </a:extLst>
            </p:cNvPr>
            <p:cNvSpPr/>
            <p:nvPr/>
          </p:nvSpPr>
          <p:spPr bwMode="auto">
            <a:xfrm>
              <a:off x="5813006" y="2668338"/>
              <a:ext cx="850832" cy="756212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50000">
                  <a:srgbClr val="FFFFFF"/>
                </a:gs>
                <a:gs pos="100000">
                  <a:srgbClr val="FFFFFF">
                    <a:lumMod val="8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テキスト ボックス 191">
              <a:extLst>
                <a:ext uri="{FF2B5EF4-FFF2-40B4-BE49-F238E27FC236}">
                  <a16:creationId xmlns:a16="http://schemas.microsoft.com/office/drawing/2014/main" id="{5C4063BA-4D27-4891-BB7A-6EBA5D5CA422}"/>
                </a:ext>
              </a:extLst>
            </p:cNvPr>
            <p:cNvSpPr txBox="1"/>
            <p:nvPr/>
          </p:nvSpPr>
          <p:spPr>
            <a:xfrm>
              <a:off x="5908256" y="2817843"/>
              <a:ext cx="660332" cy="48364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C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O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L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O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66"/>
                  </a:solidFill>
                  <a:effectLst/>
                  <a:uLnTx/>
                  <a:uFillTx/>
                  <a:latin typeface="メイリオ"/>
                  <a:ea typeface="メイリオ"/>
                </a:rPr>
                <a:t>R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塗料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ACF5473C-0F5F-48FE-963B-AEB96DF98E3A}"/>
                </a:ext>
              </a:extLst>
            </p:cNvPr>
            <p:cNvSpPr/>
            <p:nvPr/>
          </p:nvSpPr>
          <p:spPr bwMode="auto">
            <a:xfrm>
              <a:off x="6120764" y="3510004"/>
              <a:ext cx="235316" cy="213218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9A04669C-E7E8-4E62-B573-26476114DAD2}"/>
              </a:ext>
            </a:extLst>
          </p:cNvPr>
          <p:cNvGrpSpPr/>
          <p:nvPr/>
        </p:nvGrpSpPr>
        <p:grpSpPr>
          <a:xfrm>
            <a:off x="7427166" y="1107043"/>
            <a:ext cx="993179" cy="2321957"/>
            <a:chOff x="4545345" y="1985678"/>
            <a:chExt cx="993179" cy="2419656"/>
          </a:xfrm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5AE9DA45-8035-496A-8F2D-6776B072477A}"/>
                </a:ext>
              </a:extLst>
            </p:cNvPr>
            <p:cNvSpPr/>
            <p:nvPr/>
          </p:nvSpPr>
          <p:spPr bwMode="auto">
            <a:xfrm>
              <a:off x="4839412" y="1985678"/>
              <a:ext cx="405045" cy="287480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3C1CFCEE-CB6C-41E5-9984-27CD46DBADD0}"/>
                </a:ext>
              </a:extLst>
            </p:cNvPr>
            <p:cNvSpPr/>
            <p:nvPr/>
          </p:nvSpPr>
          <p:spPr bwMode="auto">
            <a:xfrm>
              <a:off x="4647475" y="2255553"/>
              <a:ext cx="788918" cy="707012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204D8B09-CF66-4F81-AF45-AE537805EA2D}"/>
                </a:ext>
              </a:extLst>
            </p:cNvPr>
            <p:cNvSpPr/>
            <p:nvPr/>
          </p:nvSpPr>
          <p:spPr bwMode="auto">
            <a:xfrm>
              <a:off x="4569382" y="2546350"/>
              <a:ext cx="945105" cy="1858984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FFFF">
                    <a:lumMod val="65000"/>
                  </a:srgbClr>
                </a:gs>
                <a:gs pos="50000">
                  <a:srgbClr val="FFFFFF">
                    <a:lumMod val="95000"/>
                  </a:srgbClr>
                </a:gs>
                <a:gs pos="100000">
                  <a:srgbClr val="FFFFFF">
                    <a:lumMod val="7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8" name="四角形: 角を丸くする 197">
              <a:extLst>
                <a:ext uri="{FF2B5EF4-FFF2-40B4-BE49-F238E27FC236}">
                  <a16:creationId xmlns:a16="http://schemas.microsoft.com/office/drawing/2014/main" id="{137B6DE7-C0E3-4034-8249-D49DFCB9372F}"/>
                </a:ext>
              </a:extLst>
            </p:cNvPr>
            <p:cNvSpPr/>
            <p:nvPr/>
          </p:nvSpPr>
          <p:spPr bwMode="auto">
            <a:xfrm>
              <a:off x="4545345" y="434287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9" name="四角形: 角を丸くする 198">
              <a:extLst>
                <a:ext uri="{FF2B5EF4-FFF2-40B4-BE49-F238E27FC236}">
                  <a16:creationId xmlns:a16="http://schemas.microsoft.com/office/drawing/2014/main" id="{6C2A5C9E-462E-4A6E-887D-49EE287B7C30}"/>
                </a:ext>
              </a:extLst>
            </p:cNvPr>
            <p:cNvSpPr/>
            <p:nvPr/>
          </p:nvSpPr>
          <p:spPr bwMode="auto">
            <a:xfrm>
              <a:off x="4545345" y="252042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四角形: 角を丸くする 199">
              <a:extLst>
                <a:ext uri="{FF2B5EF4-FFF2-40B4-BE49-F238E27FC236}">
                  <a16:creationId xmlns:a16="http://schemas.microsoft.com/office/drawing/2014/main" id="{C374F5C0-8A7B-4784-A400-C00E52873435}"/>
                </a:ext>
              </a:extLst>
            </p:cNvPr>
            <p:cNvSpPr/>
            <p:nvPr/>
          </p:nvSpPr>
          <p:spPr bwMode="auto">
            <a:xfrm>
              <a:off x="4797493" y="2247852"/>
              <a:ext cx="488882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748A2C11-2EB5-4394-80EC-79FE10658C61}"/>
                </a:ext>
              </a:extLst>
            </p:cNvPr>
            <p:cNvSpPr/>
            <p:nvPr/>
          </p:nvSpPr>
          <p:spPr bwMode="auto">
            <a:xfrm>
              <a:off x="4616518" y="2946845"/>
              <a:ext cx="850832" cy="964310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22485EEA-590F-49B3-815E-0BB108CDDEC5}"/>
                </a:ext>
              </a:extLst>
            </p:cNvPr>
            <p:cNvSpPr txBox="1"/>
            <p:nvPr/>
          </p:nvSpPr>
          <p:spPr>
            <a:xfrm>
              <a:off x="4711768" y="3263180"/>
              <a:ext cx="660332" cy="3263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GAS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3776568F-35D1-454E-A680-BA73A7830B35}"/>
              </a:ext>
            </a:extLst>
          </p:cNvPr>
          <p:cNvGrpSpPr/>
          <p:nvPr/>
        </p:nvGrpSpPr>
        <p:grpSpPr>
          <a:xfrm>
            <a:off x="8004063" y="3919712"/>
            <a:ext cx="993179" cy="2471423"/>
            <a:chOff x="8004063" y="3919712"/>
            <a:chExt cx="993179" cy="2471423"/>
          </a:xfrm>
        </p:grpSpPr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3855C25B-A7EF-40CF-9D59-0D2418A500C1}"/>
                </a:ext>
              </a:extLst>
            </p:cNvPr>
            <p:cNvSpPr/>
            <p:nvPr/>
          </p:nvSpPr>
          <p:spPr bwMode="auto">
            <a:xfrm rot="5400000">
              <a:off x="8671032" y="3823022"/>
              <a:ext cx="168924" cy="385372"/>
            </a:xfrm>
            <a:custGeom>
              <a:avLst/>
              <a:gdLst>
                <a:gd name="connsiteX0" fmla="*/ 0 w 286001"/>
                <a:gd name="connsiteY0" fmla="*/ 371264 h 371264"/>
                <a:gd name="connsiteX1" fmla="*/ 3672 w 286001"/>
                <a:gd name="connsiteY1" fmla="*/ 320529 h 371264"/>
                <a:gd name="connsiteX2" fmla="*/ 286001 w 286001"/>
                <a:gd name="connsiteY2" fmla="*/ 0 h 371264"/>
                <a:gd name="connsiteX3" fmla="*/ 151668 w 286001"/>
                <a:gd name="connsiteY3" fmla="*/ 285403 h 371264"/>
                <a:gd name="connsiteX4" fmla="*/ 144446 w 286001"/>
                <a:gd name="connsiteY4" fmla="*/ 371264 h 371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001" h="371264">
                  <a:moveTo>
                    <a:pt x="0" y="371264"/>
                  </a:moveTo>
                  <a:lnTo>
                    <a:pt x="3672" y="320529"/>
                  </a:lnTo>
                  <a:cubicBezTo>
                    <a:pt x="30544" y="137603"/>
                    <a:pt x="146736" y="0"/>
                    <a:pt x="286001" y="0"/>
                  </a:cubicBezTo>
                  <a:cubicBezTo>
                    <a:pt x="217970" y="71074"/>
                    <a:pt x="170934" y="172500"/>
                    <a:pt x="151668" y="285403"/>
                  </a:cubicBezTo>
                  <a:lnTo>
                    <a:pt x="144446" y="371264"/>
                  </a:lnTo>
                  <a:close/>
                </a:path>
              </a:pathLst>
            </a:cu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2DA93924-2062-48F9-9A46-23E2E28E5532}"/>
                </a:ext>
              </a:extLst>
            </p:cNvPr>
            <p:cNvSpPr/>
            <p:nvPr/>
          </p:nvSpPr>
          <p:spPr bwMode="auto">
            <a:xfrm>
              <a:off x="8298130" y="3919712"/>
              <a:ext cx="405045" cy="339247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317814C2-4964-4D37-8EA8-800F950F54D7}"/>
                </a:ext>
              </a:extLst>
            </p:cNvPr>
            <p:cNvSpPr/>
            <p:nvPr/>
          </p:nvSpPr>
          <p:spPr bwMode="auto">
            <a:xfrm>
              <a:off x="8106193" y="4241354"/>
              <a:ext cx="788918" cy="707012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AF662A3D-FD4C-40D6-A222-23273CE6D98D}"/>
                </a:ext>
              </a:extLst>
            </p:cNvPr>
            <p:cNvSpPr/>
            <p:nvPr/>
          </p:nvSpPr>
          <p:spPr bwMode="auto">
            <a:xfrm>
              <a:off x="8028100" y="4532151"/>
              <a:ext cx="945105" cy="1858984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006600"/>
                </a:gs>
                <a:gs pos="50000">
                  <a:srgbClr val="92D050"/>
                </a:gs>
                <a:gs pos="100000">
                  <a:srgbClr val="006600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9" name="四角形: 角を丸くする 208">
              <a:extLst>
                <a:ext uri="{FF2B5EF4-FFF2-40B4-BE49-F238E27FC236}">
                  <a16:creationId xmlns:a16="http://schemas.microsoft.com/office/drawing/2014/main" id="{6521853F-7F84-4D19-87DE-BF3B2DD4D416}"/>
                </a:ext>
              </a:extLst>
            </p:cNvPr>
            <p:cNvSpPr/>
            <p:nvPr/>
          </p:nvSpPr>
          <p:spPr bwMode="auto">
            <a:xfrm>
              <a:off x="8004063" y="6328679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0" name="四角形: 角を丸くする 209">
              <a:extLst>
                <a:ext uri="{FF2B5EF4-FFF2-40B4-BE49-F238E27FC236}">
                  <a16:creationId xmlns:a16="http://schemas.microsoft.com/office/drawing/2014/main" id="{B199A6A9-4F25-420D-A200-A30A5FDD9CF7}"/>
                </a:ext>
              </a:extLst>
            </p:cNvPr>
            <p:cNvSpPr/>
            <p:nvPr/>
          </p:nvSpPr>
          <p:spPr bwMode="auto">
            <a:xfrm>
              <a:off x="8004063" y="4506229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1" name="四角形: 角を丸くする 210">
              <a:extLst>
                <a:ext uri="{FF2B5EF4-FFF2-40B4-BE49-F238E27FC236}">
                  <a16:creationId xmlns:a16="http://schemas.microsoft.com/office/drawing/2014/main" id="{5A8CBF31-1166-4A4B-AC9B-146B47367DBD}"/>
                </a:ext>
              </a:extLst>
            </p:cNvPr>
            <p:cNvSpPr/>
            <p:nvPr/>
          </p:nvSpPr>
          <p:spPr bwMode="auto">
            <a:xfrm>
              <a:off x="8256211" y="4233653"/>
              <a:ext cx="488882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楕円 211">
              <a:extLst>
                <a:ext uri="{FF2B5EF4-FFF2-40B4-BE49-F238E27FC236}">
                  <a16:creationId xmlns:a16="http://schemas.microsoft.com/office/drawing/2014/main" id="{DF39AA7F-89E0-49AF-B3F6-A98018CC81EF}"/>
                </a:ext>
              </a:extLst>
            </p:cNvPr>
            <p:cNvSpPr/>
            <p:nvPr/>
          </p:nvSpPr>
          <p:spPr bwMode="auto">
            <a:xfrm>
              <a:off x="8075236" y="4932646"/>
              <a:ext cx="850832" cy="96431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テキスト ボックス 212">
              <a:extLst>
                <a:ext uri="{FF2B5EF4-FFF2-40B4-BE49-F238E27FC236}">
                  <a16:creationId xmlns:a16="http://schemas.microsoft.com/office/drawing/2014/main" id="{0A56CE51-A4E2-48D3-8F35-3877752758AB}"/>
                </a:ext>
              </a:extLst>
            </p:cNvPr>
            <p:cNvSpPr txBox="1"/>
            <p:nvPr/>
          </p:nvSpPr>
          <p:spPr>
            <a:xfrm>
              <a:off x="8170486" y="5248981"/>
              <a:ext cx="660332" cy="3263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殺虫剤</a:t>
              </a:r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84DDA234-6985-4253-91CC-D04834E3C9E8}"/>
                </a:ext>
              </a:extLst>
            </p:cNvPr>
            <p:cNvSpPr/>
            <p:nvPr/>
          </p:nvSpPr>
          <p:spPr bwMode="auto">
            <a:xfrm>
              <a:off x="8165690" y="4843301"/>
              <a:ext cx="254655" cy="27721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786AEEC7-494A-45BA-B761-BAFD71CE1041}"/>
                </a:ext>
              </a:extLst>
            </p:cNvPr>
            <p:cNvSpPr/>
            <p:nvPr/>
          </p:nvSpPr>
          <p:spPr bwMode="auto">
            <a:xfrm>
              <a:off x="8595809" y="4843301"/>
              <a:ext cx="254655" cy="27721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79BEE32F-191A-4B09-A4BB-3C23A79795CC}"/>
                </a:ext>
              </a:extLst>
            </p:cNvPr>
            <p:cNvSpPr/>
            <p:nvPr/>
          </p:nvSpPr>
          <p:spPr bwMode="auto">
            <a:xfrm>
              <a:off x="8242838" y="4923634"/>
              <a:ext cx="107062" cy="116544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02E2B418-9258-4F42-B6EA-BEEDE06A78F1}"/>
                </a:ext>
              </a:extLst>
            </p:cNvPr>
            <p:cNvSpPr/>
            <p:nvPr/>
          </p:nvSpPr>
          <p:spPr bwMode="auto">
            <a:xfrm>
              <a:off x="8672957" y="4923634"/>
              <a:ext cx="107062" cy="116544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A107178C-1D1A-47EA-B249-118617EA066F}"/>
              </a:ext>
            </a:extLst>
          </p:cNvPr>
          <p:cNvGrpSpPr/>
          <p:nvPr/>
        </p:nvGrpSpPr>
        <p:grpSpPr>
          <a:xfrm>
            <a:off x="5059016" y="3787001"/>
            <a:ext cx="743970" cy="2577454"/>
            <a:chOff x="6921725" y="1827880"/>
            <a:chExt cx="743970" cy="2577454"/>
          </a:xfrm>
        </p:grpSpPr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8BB234F9-ED0C-465B-B9F3-735B052F6E25}"/>
                </a:ext>
              </a:extLst>
            </p:cNvPr>
            <p:cNvSpPr/>
            <p:nvPr/>
          </p:nvSpPr>
          <p:spPr bwMode="auto">
            <a:xfrm>
              <a:off x="7254057" y="2046118"/>
              <a:ext cx="79306" cy="279808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1" name="台形 220">
              <a:extLst>
                <a:ext uri="{FF2B5EF4-FFF2-40B4-BE49-F238E27FC236}">
                  <a16:creationId xmlns:a16="http://schemas.microsoft.com/office/drawing/2014/main" id="{2EFC2570-C99D-4076-BE01-9A7A370F7365}"/>
                </a:ext>
              </a:extLst>
            </p:cNvPr>
            <p:cNvSpPr/>
            <p:nvPr/>
          </p:nvSpPr>
          <p:spPr bwMode="auto">
            <a:xfrm rot="5400000">
              <a:off x="7155478" y="1945146"/>
              <a:ext cx="132510" cy="143952"/>
            </a:xfrm>
            <a:prstGeom prst="trapezoid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425AFC5C-0F46-4985-8D8D-47D00269554A}"/>
                </a:ext>
              </a:extLst>
            </p:cNvPr>
            <p:cNvSpPr/>
            <p:nvPr/>
          </p:nvSpPr>
          <p:spPr bwMode="auto">
            <a:xfrm>
              <a:off x="7187382" y="1883347"/>
              <a:ext cx="212656" cy="300549"/>
            </a:xfrm>
            <a:prstGeom prst="round2SameRect">
              <a:avLst>
                <a:gd name="adj1" fmla="val 18323"/>
                <a:gd name="adj2" fmla="val 0"/>
              </a:avLst>
            </a:prstGeom>
            <a:gradFill>
              <a:gsLst>
                <a:gs pos="0">
                  <a:srgbClr val="FF3399"/>
                </a:gs>
                <a:gs pos="50000">
                  <a:srgbClr val="FFCCFF"/>
                </a:gs>
                <a:gs pos="100000">
                  <a:srgbClr val="FF3399"/>
                </a:gs>
              </a:gsLst>
              <a:lin ang="1080000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56706FFA-FC4C-4160-AEF8-68A90EC8D019}"/>
                </a:ext>
              </a:extLst>
            </p:cNvPr>
            <p:cNvSpPr/>
            <p:nvPr/>
          </p:nvSpPr>
          <p:spPr bwMode="auto">
            <a:xfrm>
              <a:off x="7091187" y="1827880"/>
              <a:ext cx="402784" cy="513849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CCECFF">
                    <a:alpha val="80000"/>
                  </a:srgbClr>
                </a:gs>
                <a:gs pos="50000">
                  <a:srgbClr val="CCECFF">
                    <a:alpha val="0"/>
                  </a:srgbClr>
                </a:gs>
                <a:gs pos="100000">
                  <a:srgbClr val="CCECFF">
                    <a:alpha val="80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C10D514D-F202-468A-92FE-769C2A2B0EB0}"/>
                </a:ext>
              </a:extLst>
            </p:cNvPr>
            <p:cNvSpPr/>
            <p:nvPr/>
          </p:nvSpPr>
          <p:spPr bwMode="auto">
            <a:xfrm>
              <a:off x="6939731" y="2342479"/>
              <a:ext cx="707958" cy="2062855"/>
            </a:xfrm>
            <a:custGeom>
              <a:avLst/>
              <a:gdLst>
                <a:gd name="connsiteX0" fmla="*/ 180938 w 707958"/>
                <a:gd name="connsiteY0" fmla="*/ 0 h 2062855"/>
                <a:gd name="connsiteX1" fmla="*/ 527021 w 707958"/>
                <a:gd name="connsiteY1" fmla="*/ 1 h 2062855"/>
                <a:gd name="connsiteX2" fmla="*/ 551892 w 707958"/>
                <a:gd name="connsiteY2" fmla="*/ 13500 h 2062855"/>
                <a:gd name="connsiteX3" fmla="*/ 707958 w 707958"/>
                <a:gd name="connsiteY3" fmla="*/ 307025 h 2062855"/>
                <a:gd name="connsiteX4" fmla="*/ 707958 w 707958"/>
                <a:gd name="connsiteY4" fmla="*/ 2062855 h 2062855"/>
                <a:gd name="connsiteX5" fmla="*/ 0 w 707958"/>
                <a:gd name="connsiteY5" fmla="*/ 2062855 h 2062855"/>
                <a:gd name="connsiteX6" fmla="*/ 0 w 707958"/>
                <a:gd name="connsiteY6" fmla="*/ 307025 h 2062855"/>
                <a:gd name="connsiteX7" fmla="*/ 156066 w 707958"/>
                <a:gd name="connsiteY7" fmla="*/ 13500 h 2062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7958" h="2062855">
                  <a:moveTo>
                    <a:pt x="180938" y="0"/>
                  </a:moveTo>
                  <a:lnTo>
                    <a:pt x="527021" y="1"/>
                  </a:lnTo>
                  <a:lnTo>
                    <a:pt x="551892" y="13500"/>
                  </a:lnTo>
                  <a:cubicBezTo>
                    <a:pt x="646051" y="77113"/>
                    <a:pt x="707958" y="184840"/>
                    <a:pt x="707958" y="307025"/>
                  </a:cubicBezTo>
                  <a:lnTo>
                    <a:pt x="707958" y="2062855"/>
                  </a:lnTo>
                  <a:lnTo>
                    <a:pt x="0" y="2062855"/>
                  </a:lnTo>
                  <a:lnTo>
                    <a:pt x="0" y="307025"/>
                  </a:lnTo>
                  <a:cubicBezTo>
                    <a:pt x="0" y="184840"/>
                    <a:pt x="61907" y="77113"/>
                    <a:pt x="156066" y="1350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CFF"/>
                </a:gs>
                <a:gs pos="50000">
                  <a:srgbClr val="FFFFFF">
                    <a:lumMod val="95000"/>
                  </a:srgbClr>
                </a:gs>
                <a:gs pos="100000">
                  <a:srgbClr val="FFCCFF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5" name="四角形: 角を丸くする 224">
              <a:extLst>
                <a:ext uri="{FF2B5EF4-FFF2-40B4-BE49-F238E27FC236}">
                  <a16:creationId xmlns:a16="http://schemas.microsoft.com/office/drawing/2014/main" id="{F3D02EA4-AC97-480C-9EDF-0CF08C443681}"/>
                </a:ext>
              </a:extLst>
            </p:cNvPr>
            <p:cNvSpPr/>
            <p:nvPr/>
          </p:nvSpPr>
          <p:spPr bwMode="auto">
            <a:xfrm>
              <a:off x="6921725" y="4342878"/>
              <a:ext cx="743970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6" name="四角形: 角を丸くする 225">
              <a:extLst>
                <a:ext uri="{FF2B5EF4-FFF2-40B4-BE49-F238E27FC236}">
                  <a16:creationId xmlns:a16="http://schemas.microsoft.com/office/drawing/2014/main" id="{B10CBAD2-C10E-41E8-A5CE-40F665A900DB}"/>
                </a:ext>
              </a:extLst>
            </p:cNvPr>
            <p:cNvSpPr/>
            <p:nvPr/>
          </p:nvSpPr>
          <p:spPr bwMode="auto">
            <a:xfrm>
              <a:off x="7070699" y="2318123"/>
              <a:ext cx="446020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92632B19-DB5A-40F2-A27E-2288EB0A71B9}"/>
                </a:ext>
              </a:extLst>
            </p:cNvPr>
            <p:cNvSpPr/>
            <p:nvPr/>
          </p:nvSpPr>
          <p:spPr bwMode="auto">
            <a:xfrm>
              <a:off x="6939731" y="2638253"/>
              <a:ext cx="707958" cy="1618709"/>
            </a:xfrm>
            <a:custGeom>
              <a:avLst/>
              <a:gdLst>
                <a:gd name="connsiteX0" fmla="*/ 707958 w 707958"/>
                <a:gd name="connsiteY0" fmla="*/ 744782 h 1618709"/>
                <a:gd name="connsiteX1" fmla="*/ 707958 w 707958"/>
                <a:gd name="connsiteY1" fmla="*/ 910750 h 1618709"/>
                <a:gd name="connsiteX2" fmla="*/ 0 w 707958"/>
                <a:gd name="connsiteY2" fmla="*/ 1618709 h 1618709"/>
                <a:gd name="connsiteX3" fmla="*/ 0 w 707958"/>
                <a:gd name="connsiteY3" fmla="*/ 1452741 h 1618709"/>
                <a:gd name="connsiteX4" fmla="*/ 706541 w 707958"/>
                <a:gd name="connsiteY4" fmla="*/ 0 h 1618709"/>
                <a:gd name="connsiteX5" fmla="*/ 707958 w 707958"/>
                <a:gd name="connsiteY5" fmla="*/ 11251 h 1618709"/>
                <a:gd name="connsiteX6" fmla="*/ 707958 w 707958"/>
                <a:gd name="connsiteY6" fmla="*/ 677066 h 1618709"/>
                <a:gd name="connsiteX7" fmla="*/ 0 w 707958"/>
                <a:gd name="connsiteY7" fmla="*/ 1385024 h 1618709"/>
                <a:gd name="connsiteX8" fmla="*/ 0 w 707958"/>
                <a:gd name="connsiteY8" fmla="*/ 706541 h 1618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58" h="1618709">
                  <a:moveTo>
                    <a:pt x="707958" y="744782"/>
                  </a:moveTo>
                  <a:lnTo>
                    <a:pt x="707958" y="910750"/>
                  </a:lnTo>
                  <a:lnTo>
                    <a:pt x="0" y="1618709"/>
                  </a:lnTo>
                  <a:lnTo>
                    <a:pt x="0" y="1452741"/>
                  </a:lnTo>
                  <a:close/>
                  <a:moveTo>
                    <a:pt x="706541" y="0"/>
                  </a:moveTo>
                  <a:lnTo>
                    <a:pt x="707958" y="11251"/>
                  </a:lnTo>
                  <a:lnTo>
                    <a:pt x="707958" y="677066"/>
                  </a:lnTo>
                  <a:lnTo>
                    <a:pt x="0" y="1385024"/>
                  </a:lnTo>
                  <a:lnTo>
                    <a:pt x="0" y="70654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3399"/>
                </a:gs>
                <a:gs pos="50000">
                  <a:srgbClr val="FFCCFF"/>
                </a:gs>
                <a:gs pos="100000">
                  <a:srgbClr val="FF3399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8" name="テキスト ボックス 227">
              <a:extLst>
                <a:ext uri="{FF2B5EF4-FFF2-40B4-BE49-F238E27FC236}">
                  <a16:creationId xmlns:a16="http://schemas.microsoft.com/office/drawing/2014/main" id="{E9BF4604-C590-43A4-A796-7BBFA4B4DAE7}"/>
                </a:ext>
              </a:extLst>
            </p:cNvPr>
            <p:cNvSpPr txBox="1"/>
            <p:nvPr/>
          </p:nvSpPr>
          <p:spPr>
            <a:xfrm rot="18900000">
              <a:off x="6993056" y="3161638"/>
              <a:ext cx="624002" cy="2262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HAIR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A5BF681-4904-469D-B339-722654885F63}"/>
              </a:ext>
            </a:extLst>
          </p:cNvPr>
          <p:cNvGrpSpPr/>
          <p:nvPr/>
        </p:nvGrpSpPr>
        <p:grpSpPr>
          <a:xfrm>
            <a:off x="1298493" y="1727757"/>
            <a:ext cx="1493917" cy="1739361"/>
            <a:chOff x="1725945" y="3248980"/>
            <a:chExt cx="993179" cy="1156354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860D4775-E327-4C4F-B2A3-D94ABF19EC66}"/>
                </a:ext>
              </a:extLst>
            </p:cNvPr>
            <p:cNvSpPr/>
            <p:nvPr/>
          </p:nvSpPr>
          <p:spPr bwMode="auto">
            <a:xfrm>
              <a:off x="2049529" y="3248980"/>
              <a:ext cx="346010" cy="247553"/>
            </a:xfrm>
            <a:prstGeom prst="round2SameRect">
              <a:avLst>
                <a:gd name="adj1" fmla="val 18537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E9A78CB2-CDE6-4EF7-A940-04BDF93965BD}"/>
                </a:ext>
              </a:extLst>
            </p:cNvPr>
            <p:cNvSpPr/>
            <p:nvPr/>
          </p:nvSpPr>
          <p:spPr bwMode="auto">
            <a:xfrm>
              <a:off x="1968567" y="3473472"/>
              <a:ext cx="507935" cy="199758"/>
            </a:xfrm>
            <a:prstGeom prst="round2SameRect">
              <a:avLst/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E998BE93-7E95-4C85-A473-77205EAC54C1}"/>
                </a:ext>
              </a:extLst>
            </p:cNvPr>
            <p:cNvSpPr/>
            <p:nvPr/>
          </p:nvSpPr>
          <p:spPr bwMode="auto">
            <a:xfrm>
              <a:off x="1749982" y="3527762"/>
              <a:ext cx="945105" cy="846343"/>
            </a:xfrm>
            <a:prstGeom prst="round2SameRect">
              <a:avLst>
                <a:gd name="adj1" fmla="val 24300"/>
                <a:gd name="adj2" fmla="val 0"/>
              </a:avLst>
            </a:prstGeom>
            <a:gradFill flip="none" rotWithShape="1">
              <a:gsLst>
                <a:gs pos="0">
                  <a:srgbClr val="006600"/>
                </a:gs>
                <a:gs pos="50000">
                  <a:srgbClr val="92D050"/>
                </a:gs>
                <a:gs pos="100000">
                  <a:srgbClr val="006600"/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A374CE5D-9993-4F03-B809-C826337169C2}"/>
                </a:ext>
              </a:extLst>
            </p:cNvPr>
            <p:cNvSpPr/>
            <p:nvPr/>
          </p:nvSpPr>
          <p:spPr bwMode="auto">
            <a:xfrm>
              <a:off x="1725945" y="434287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619B6448-2638-45A1-AC6C-F03920FDA77B}"/>
                </a:ext>
              </a:extLst>
            </p:cNvPr>
            <p:cNvSpPr txBox="1"/>
            <p:nvPr/>
          </p:nvSpPr>
          <p:spPr>
            <a:xfrm>
              <a:off x="1930468" y="3816350"/>
              <a:ext cx="584132" cy="2791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GAS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CB56396-1364-46E9-9913-2B8F2C363D14}"/>
              </a:ext>
            </a:extLst>
          </p:cNvPr>
          <p:cNvGrpSpPr/>
          <p:nvPr/>
        </p:nvGrpSpPr>
        <p:grpSpPr>
          <a:xfrm>
            <a:off x="930836" y="3828044"/>
            <a:ext cx="993179" cy="2563091"/>
            <a:chOff x="5735970" y="1842243"/>
            <a:chExt cx="993179" cy="2563091"/>
          </a:xfrm>
        </p:grpSpPr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DAA03970-E29E-4AF7-8F4C-FF873D80018E}"/>
                </a:ext>
              </a:extLst>
            </p:cNvPr>
            <p:cNvSpPr/>
            <p:nvPr/>
          </p:nvSpPr>
          <p:spPr bwMode="auto">
            <a:xfrm>
              <a:off x="6192907" y="2005014"/>
              <a:ext cx="79306" cy="279808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E20BFC2A-069A-41D0-B736-CAC8A0979A29}"/>
                </a:ext>
              </a:extLst>
            </p:cNvPr>
            <p:cNvSpPr/>
            <p:nvPr/>
          </p:nvSpPr>
          <p:spPr bwMode="auto">
            <a:xfrm rot="5400000">
              <a:off x="6094328" y="1904042"/>
              <a:ext cx="132510" cy="143952"/>
            </a:xfrm>
            <a:prstGeom prst="trapezoid">
              <a:avLst/>
            </a:prstGeom>
            <a:solidFill>
              <a:srgbClr val="FFFFFF">
                <a:lumMod val="8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0DEC8A75-E1E2-4F7D-8979-56918A6B4012}"/>
                </a:ext>
              </a:extLst>
            </p:cNvPr>
            <p:cNvSpPr/>
            <p:nvPr/>
          </p:nvSpPr>
          <p:spPr bwMode="auto">
            <a:xfrm>
              <a:off x="6126232" y="1842243"/>
              <a:ext cx="212656" cy="300549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EE15C5C2-0940-4CF7-BF89-FAC388284828}"/>
                </a:ext>
              </a:extLst>
            </p:cNvPr>
            <p:cNvSpPr/>
            <p:nvPr/>
          </p:nvSpPr>
          <p:spPr bwMode="auto">
            <a:xfrm>
              <a:off x="5838100" y="2255553"/>
              <a:ext cx="788918" cy="707012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BF25CA24-ACA2-4B01-AC24-8EA84DAF62C6}"/>
                </a:ext>
              </a:extLst>
            </p:cNvPr>
            <p:cNvSpPr/>
            <p:nvPr/>
          </p:nvSpPr>
          <p:spPr bwMode="auto">
            <a:xfrm>
              <a:off x="5760007" y="2546350"/>
              <a:ext cx="945105" cy="1858984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993300"/>
                </a:gs>
                <a:gs pos="50000">
                  <a:srgbClr val="FFC000"/>
                </a:gs>
                <a:gs pos="100000">
                  <a:srgbClr val="993300"/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F2B14D8B-0879-4B67-9C73-3F9CF542AF68}"/>
                </a:ext>
              </a:extLst>
            </p:cNvPr>
            <p:cNvSpPr/>
            <p:nvPr/>
          </p:nvSpPr>
          <p:spPr bwMode="auto">
            <a:xfrm>
              <a:off x="5735970" y="434287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B7824A78-594A-4984-89CA-E710DEA29733}"/>
                </a:ext>
              </a:extLst>
            </p:cNvPr>
            <p:cNvSpPr/>
            <p:nvPr/>
          </p:nvSpPr>
          <p:spPr bwMode="auto">
            <a:xfrm>
              <a:off x="5735970" y="252042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EEA78579-75BE-4B60-90F0-E233869AC456}"/>
                </a:ext>
              </a:extLst>
            </p:cNvPr>
            <p:cNvSpPr/>
            <p:nvPr/>
          </p:nvSpPr>
          <p:spPr bwMode="auto">
            <a:xfrm>
              <a:off x="5988118" y="2247852"/>
              <a:ext cx="488882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39A45076-5C40-4C09-8F1F-37BF04665BA0}"/>
                </a:ext>
              </a:extLst>
            </p:cNvPr>
            <p:cNvSpPr/>
            <p:nvPr/>
          </p:nvSpPr>
          <p:spPr bwMode="auto">
            <a:xfrm>
              <a:off x="5813006" y="2810104"/>
              <a:ext cx="850832" cy="964310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50000">
                  <a:srgbClr val="FFFFFF"/>
                </a:gs>
                <a:gs pos="100000">
                  <a:srgbClr val="FFFFFF">
                    <a:lumMod val="8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0CC64E8E-A31D-4011-99B2-7B1B33A7EEC8}"/>
                </a:ext>
              </a:extLst>
            </p:cNvPr>
            <p:cNvSpPr txBox="1"/>
            <p:nvPr/>
          </p:nvSpPr>
          <p:spPr>
            <a:xfrm>
              <a:off x="5908256" y="3063658"/>
              <a:ext cx="660332" cy="48364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C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O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L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O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66"/>
                  </a:solidFill>
                  <a:effectLst/>
                  <a:uLnTx/>
                  <a:uFillTx/>
                  <a:latin typeface="メイリオ"/>
                  <a:ea typeface="メイリオ"/>
                </a:rPr>
                <a:t>R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塗料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BA05AE87-8018-4014-861A-C711A60CA067}"/>
                </a:ext>
              </a:extLst>
            </p:cNvPr>
            <p:cNvSpPr/>
            <p:nvPr/>
          </p:nvSpPr>
          <p:spPr bwMode="auto">
            <a:xfrm>
              <a:off x="6120764" y="3947160"/>
              <a:ext cx="235316" cy="213218"/>
            </a:xfrm>
            <a:prstGeom prst="ellipse">
              <a:avLst/>
            </a:prstGeom>
            <a:solidFill>
              <a:srgbClr val="9933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AD24222-812A-42CF-BBD8-B64E3A2814CA}"/>
              </a:ext>
            </a:extLst>
          </p:cNvPr>
          <p:cNvGrpSpPr/>
          <p:nvPr/>
        </p:nvGrpSpPr>
        <p:grpSpPr>
          <a:xfrm>
            <a:off x="6772163" y="3919712"/>
            <a:ext cx="993179" cy="2471423"/>
            <a:chOff x="7705375" y="448746"/>
            <a:chExt cx="993179" cy="2471423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3EF4CE46-6287-42D0-85E5-62BF001F31A6}"/>
                </a:ext>
              </a:extLst>
            </p:cNvPr>
            <p:cNvSpPr/>
            <p:nvPr/>
          </p:nvSpPr>
          <p:spPr bwMode="auto">
            <a:xfrm rot="5400000">
              <a:off x="8372344" y="352056"/>
              <a:ext cx="168924" cy="385372"/>
            </a:xfrm>
            <a:custGeom>
              <a:avLst/>
              <a:gdLst>
                <a:gd name="connsiteX0" fmla="*/ 0 w 286001"/>
                <a:gd name="connsiteY0" fmla="*/ 371264 h 371264"/>
                <a:gd name="connsiteX1" fmla="*/ 3672 w 286001"/>
                <a:gd name="connsiteY1" fmla="*/ 320529 h 371264"/>
                <a:gd name="connsiteX2" fmla="*/ 286001 w 286001"/>
                <a:gd name="connsiteY2" fmla="*/ 0 h 371264"/>
                <a:gd name="connsiteX3" fmla="*/ 151668 w 286001"/>
                <a:gd name="connsiteY3" fmla="*/ 285403 h 371264"/>
                <a:gd name="connsiteX4" fmla="*/ 144446 w 286001"/>
                <a:gd name="connsiteY4" fmla="*/ 371264 h 371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001" h="371264">
                  <a:moveTo>
                    <a:pt x="0" y="371264"/>
                  </a:moveTo>
                  <a:lnTo>
                    <a:pt x="3672" y="320529"/>
                  </a:lnTo>
                  <a:cubicBezTo>
                    <a:pt x="30544" y="137603"/>
                    <a:pt x="146736" y="0"/>
                    <a:pt x="286001" y="0"/>
                  </a:cubicBezTo>
                  <a:cubicBezTo>
                    <a:pt x="217970" y="71074"/>
                    <a:pt x="170934" y="172500"/>
                    <a:pt x="151668" y="285403"/>
                  </a:cubicBezTo>
                  <a:lnTo>
                    <a:pt x="144446" y="371264"/>
                  </a:lnTo>
                  <a:close/>
                </a:path>
              </a:pathLst>
            </a:custGeom>
            <a:solidFill>
              <a:srgbClr val="00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DF604A0-325A-4F35-BC5A-A10CD97ED451}"/>
                </a:ext>
              </a:extLst>
            </p:cNvPr>
            <p:cNvGrpSpPr/>
            <p:nvPr/>
          </p:nvGrpSpPr>
          <p:grpSpPr>
            <a:xfrm>
              <a:off x="7705375" y="448746"/>
              <a:ext cx="993179" cy="2471423"/>
              <a:chOff x="7853695" y="1933911"/>
              <a:chExt cx="993179" cy="2471423"/>
            </a:xfrm>
          </p:grpSpPr>
          <p:sp>
            <p:nvSpPr>
              <p:cNvPr id="23" name="四角形: 上の 2 つの角を丸める 22">
                <a:extLst>
                  <a:ext uri="{FF2B5EF4-FFF2-40B4-BE49-F238E27FC236}">
                    <a16:creationId xmlns:a16="http://schemas.microsoft.com/office/drawing/2014/main" id="{58D9F27D-6816-4B0C-81F5-D5C884D9E90A}"/>
                  </a:ext>
                </a:extLst>
              </p:cNvPr>
              <p:cNvSpPr/>
              <p:nvPr/>
            </p:nvSpPr>
            <p:spPr bwMode="auto">
              <a:xfrm>
                <a:off x="8147762" y="1933911"/>
                <a:ext cx="405045" cy="339247"/>
              </a:xfrm>
              <a:prstGeom prst="round2SameRect">
                <a:avLst>
                  <a:gd name="adj1" fmla="val 18323"/>
                  <a:gd name="adj2" fmla="val 0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ECE35BBF-2C95-4057-9DB1-18BA4DC50CFD}"/>
                  </a:ext>
                </a:extLst>
              </p:cNvPr>
              <p:cNvSpPr/>
              <p:nvPr/>
            </p:nvSpPr>
            <p:spPr bwMode="auto">
              <a:xfrm>
                <a:off x="7955825" y="2255553"/>
                <a:ext cx="788918" cy="7070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108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E0477EB9-4A4C-40E4-AC4B-7993ECF6EEF6}"/>
                  </a:ext>
                </a:extLst>
              </p:cNvPr>
              <p:cNvSpPr/>
              <p:nvPr/>
            </p:nvSpPr>
            <p:spPr bwMode="auto">
              <a:xfrm>
                <a:off x="7877732" y="2546350"/>
                <a:ext cx="945105" cy="1858984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D6031DD4-237F-4448-8EC3-4DBC6E924A13}"/>
                  </a:ext>
                </a:extLst>
              </p:cNvPr>
              <p:cNvSpPr/>
              <p:nvPr/>
            </p:nvSpPr>
            <p:spPr bwMode="auto">
              <a:xfrm>
                <a:off x="7853695" y="4342878"/>
                <a:ext cx="993179" cy="6245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108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2B4AA978-E5EF-4A08-9278-23D82553AF50}"/>
                  </a:ext>
                </a:extLst>
              </p:cNvPr>
              <p:cNvSpPr/>
              <p:nvPr/>
            </p:nvSpPr>
            <p:spPr bwMode="auto">
              <a:xfrm>
                <a:off x="7853695" y="2520428"/>
                <a:ext cx="993179" cy="6245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108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AF3F9D20-3362-4E79-8233-F76D248ED716}"/>
                  </a:ext>
                </a:extLst>
              </p:cNvPr>
              <p:cNvSpPr/>
              <p:nvPr/>
            </p:nvSpPr>
            <p:spPr bwMode="auto">
              <a:xfrm>
                <a:off x="8105843" y="2247852"/>
                <a:ext cx="488882" cy="6245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108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ADC57F0D-6D2A-48E2-B021-D650EFC582C5}"/>
                  </a:ext>
                </a:extLst>
              </p:cNvPr>
              <p:cNvSpPr/>
              <p:nvPr/>
            </p:nvSpPr>
            <p:spPr bwMode="auto">
              <a:xfrm>
                <a:off x="7924868" y="2946845"/>
                <a:ext cx="850832" cy="964310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E21B2930-FBD7-4879-B54D-CFAD2A9630E4}"/>
                  </a:ext>
                </a:extLst>
              </p:cNvPr>
              <p:cNvSpPr txBox="1"/>
              <p:nvPr/>
            </p:nvSpPr>
            <p:spPr>
              <a:xfrm>
                <a:off x="8020118" y="3263180"/>
                <a:ext cx="660332" cy="3263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殺虫剤</a:t>
                </a:r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2EB9474E-D305-4468-8EE6-7065D6646943}"/>
                  </a:ext>
                </a:extLst>
              </p:cNvPr>
              <p:cNvSpPr/>
              <p:nvPr/>
            </p:nvSpPr>
            <p:spPr bwMode="auto">
              <a:xfrm>
                <a:off x="8015322" y="2857500"/>
                <a:ext cx="254655" cy="277210"/>
              </a:xfrm>
              <a:prstGeom prst="ellipse">
                <a:avLst/>
              </a:prstGeom>
              <a:solidFill>
                <a:srgbClr val="FFFFFF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0CD4CC89-AE0C-4583-9688-232E543C8CFE}"/>
                  </a:ext>
                </a:extLst>
              </p:cNvPr>
              <p:cNvSpPr/>
              <p:nvPr/>
            </p:nvSpPr>
            <p:spPr bwMode="auto">
              <a:xfrm>
                <a:off x="8445441" y="2857500"/>
                <a:ext cx="254655" cy="277210"/>
              </a:xfrm>
              <a:prstGeom prst="ellipse">
                <a:avLst/>
              </a:prstGeom>
              <a:solidFill>
                <a:srgbClr val="FFFFFF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812F14D2-582C-4D3F-AC5A-8C342D085128}"/>
                  </a:ext>
                </a:extLst>
              </p:cNvPr>
              <p:cNvSpPr/>
              <p:nvPr/>
            </p:nvSpPr>
            <p:spPr bwMode="auto">
              <a:xfrm>
                <a:off x="8092470" y="2937833"/>
                <a:ext cx="107062" cy="116544"/>
              </a:xfrm>
              <a:prstGeom prst="ellipse">
                <a:avLst/>
              </a:pr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988F4520-CC9A-45F7-8964-B2CE356F2ADC}"/>
                  </a:ext>
                </a:extLst>
              </p:cNvPr>
              <p:cNvSpPr/>
              <p:nvPr/>
            </p:nvSpPr>
            <p:spPr bwMode="auto">
              <a:xfrm>
                <a:off x="8522589" y="2937833"/>
                <a:ext cx="107062" cy="116544"/>
              </a:xfrm>
              <a:prstGeom prst="ellipse">
                <a:avLst/>
              </a:pr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AB18215E-DB56-4FFF-8065-85176421EA44}"/>
              </a:ext>
            </a:extLst>
          </p:cNvPr>
          <p:cNvGrpSpPr/>
          <p:nvPr/>
        </p:nvGrpSpPr>
        <p:grpSpPr>
          <a:xfrm>
            <a:off x="4456410" y="1018235"/>
            <a:ext cx="993179" cy="2419656"/>
            <a:chOff x="3211845" y="1985678"/>
            <a:chExt cx="993179" cy="2419656"/>
          </a:xfrm>
        </p:grpSpPr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5097E3DF-7489-4342-B6CE-EABE39B43C52}"/>
                </a:ext>
              </a:extLst>
            </p:cNvPr>
            <p:cNvSpPr/>
            <p:nvPr/>
          </p:nvSpPr>
          <p:spPr bwMode="auto">
            <a:xfrm>
              <a:off x="3498892" y="1985678"/>
              <a:ext cx="405045" cy="287480"/>
            </a:xfrm>
            <a:prstGeom prst="round2SameRect">
              <a:avLst>
                <a:gd name="adj1" fmla="val 5070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572C9E09-C3E3-4AB9-BA84-05A77080C08B}"/>
                </a:ext>
              </a:extLst>
            </p:cNvPr>
            <p:cNvSpPr/>
            <p:nvPr/>
          </p:nvSpPr>
          <p:spPr bwMode="auto">
            <a:xfrm>
              <a:off x="3378551" y="2258870"/>
              <a:ext cx="660050" cy="287480"/>
            </a:xfrm>
            <a:custGeom>
              <a:avLst/>
              <a:gdLst>
                <a:gd name="connsiteX0" fmla="*/ 107603 w 598639"/>
                <a:gd name="connsiteY0" fmla="*/ 0 h 360040"/>
                <a:gd name="connsiteX1" fmla="*/ 490755 w 598639"/>
                <a:gd name="connsiteY1" fmla="*/ 0 h 360040"/>
                <a:gd name="connsiteX2" fmla="*/ 533187 w 598639"/>
                <a:gd name="connsiteY2" fmla="*/ 17576 h 360040"/>
                <a:gd name="connsiteX3" fmla="*/ 546515 w 598639"/>
                <a:gd name="connsiteY3" fmla="*/ 49753 h 360040"/>
                <a:gd name="connsiteX4" fmla="*/ 548733 w 598639"/>
                <a:gd name="connsiteY4" fmla="*/ 49753 h 360040"/>
                <a:gd name="connsiteX5" fmla="*/ 598639 w 598639"/>
                <a:gd name="connsiteY5" fmla="*/ 287480 h 360040"/>
                <a:gd name="connsiteX6" fmla="*/ 550763 w 598639"/>
                <a:gd name="connsiteY6" fmla="*/ 287480 h 360040"/>
                <a:gd name="connsiteX7" fmla="*/ 550763 w 598639"/>
                <a:gd name="connsiteY7" fmla="*/ 360040 h 360040"/>
                <a:gd name="connsiteX8" fmla="*/ 47595 w 598639"/>
                <a:gd name="connsiteY8" fmla="*/ 360040 h 360040"/>
                <a:gd name="connsiteX9" fmla="*/ 47595 w 598639"/>
                <a:gd name="connsiteY9" fmla="*/ 287480 h 360040"/>
                <a:gd name="connsiteX10" fmla="*/ 0 w 598639"/>
                <a:gd name="connsiteY10" fmla="*/ 287480 h 360040"/>
                <a:gd name="connsiteX11" fmla="*/ 47595 w 598639"/>
                <a:gd name="connsiteY11" fmla="*/ 60762 h 360040"/>
                <a:gd name="connsiteX12" fmla="*/ 47595 w 598639"/>
                <a:gd name="connsiteY12" fmla="*/ 60008 h 360040"/>
                <a:gd name="connsiteX13" fmla="*/ 47916 w 598639"/>
                <a:gd name="connsiteY13" fmla="*/ 59234 h 360040"/>
                <a:gd name="connsiteX14" fmla="*/ 49906 w 598639"/>
                <a:gd name="connsiteY14" fmla="*/ 49753 h 360040"/>
                <a:gd name="connsiteX15" fmla="*/ 51843 w 598639"/>
                <a:gd name="connsiteY15" fmla="*/ 49753 h 360040"/>
                <a:gd name="connsiteX16" fmla="*/ 65171 w 598639"/>
                <a:gd name="connsiteY16" fmla="*/ 17576 h 360040"/>
                <a:gd name="connsiteX17" fmla="*/ 107603 w 598639"/>
                <a:gd name="connsiteY17" fmla="*/ 0 h 360040"/>
                <a:gd name="connsiteX0" fmla="*/ 107603 w 598639"/>
                <a:gd name="connsiteY0" fmla="*/ 0 h 360040"/>
                <a:gd name="connsiteX1" fmla="*/ 490755 w 598639"/>
                <a:gd name="connsiteY1" fmla="*/ 0 h 360040"/>
                <a:gd name="connsiteX2" fmla="*/ 533187 w 598639"/>
                <a:gd name="connsiteY2" fmla="*/ 17576 h 360040"/>
                <a:gd name="connsiteX3" fmla="*/ 546515 w 598639"/>
                <a:gd name="connsiteY3" fmla="*/ 49753 h 360040"/>
                <a:gd name="connsiteX4" fmla="*/ 548733 w 598639"/>
                <a:gd name="connsiteY4" fmla="*/ 49753 h 360040"/>
                <a:gd name="connsiteX5" fmla="*/ 598639 w 598639"/>
                <a:gd name="connsiteY5" fmla="*/ 287480 h 360040"/>
                <a:gd name="connsiteX6" fmla="*/ 550763 w 598639"/>
                <a:gd name="connsiteY6" fmla="*/ 287480 h 360040"/>
                <a:gd name="connsiteX7" fmla="*/ 550763 w 598639"/>
                <a:gd name="connsiteY7" fmla="*/ 360040 h 360040"/>
                <a:gd name="connsiteX8" fmla="*/ 47595 w 598639"/>
                <a:gd name="connsiteY8" fmla="*/ 360040 h 360040"/>
                <a:gd name="connsiteX9" fmla="*/ 47595 w 598639"/>
                <a:gd name="connsiteY9" fmla="*/ 287480 h 360040"/>
                <a:gd name="connsiteX10" fmla="*/ 0 w 598639"/>
                <a:gd name="connsiteY10" fmla="*/ 287480 h 360040"/>
                <a:gd name="connsiteX11" fmla="*/ 47595 w 598639"/>
                <a:gd name="connsiteY11" fmla="*/ 60762 h 360040"/>
                <a:gd name="connsiteX12" fmla="*/ 47595 w 598639"/>
                <a:gd name="connsiteY12" fmla="*/ 60008 h 360040"/>
                <a:gd name="connsiteX13" fmla="*/ 47916 w 598639"/>
                <a:gd name="connsiteY13" fmla="*/ 59234 h 360040"/>
                <a:gd name="connsiteX14" fmla="*/ 49906 w 598639"/>
                <a:gd name="connsiteY14" fmla="*/ 49753 h 360040"/>
                <a:gd name="connsiteX15" fmla="*/ 65171 w 598639"/>
                <a:gd name="connsiteY15" fmla="*/ 17576 h 360040"/>
                <a:gd name="connsiteX16" fmla="*/ 107603 w 598639"/>
                <a:gd name="connsiteY16" fmla="*/ 0 h 360040"/>
                <a:gd name="connsiteX0" fmla="*/ 107603 w 598639"/>
                <a:gd name="connsiteY0" fmla="*/ 0 h 360040"/>
                <a:gd name="connsiteX1" fmla="*/ 490755 w 598639"/>
                <a:gd name="connsiteY1" fmla="*/ 0 h 360040"/>
                <a:gd name="connsiteX2" fmla="*/ 533187 w 598639"/>
                <a:gd name="connsiteY2" fmla="*/ 17576 h 360040"/>
                <a:gd name="connsiteX3" fmla="*/ 546515 w 598639"/>
                <a:gd name="connsiteY3" fmla="*/ 49753 h 360040"/>
                <a:gd name="connsiteX4" fmla="*/ 548733 w 598639"/>
                <a:gd name="connsiteY4" fmla="*/ 49753 h 360040"/>
                <a:gd name="connsiteX5" fmla="*/ 598639 w 598639"/>
                <a:gd name="connsiteY5" fmla="*/ 287480 h 360040"/>
                <a:gd name="connsiteX6" fmla="*/ 550763 w 598639"/>
                <a:gd name="connsiteY6" fmla="*/ 287480 h 360040"/>
                <a:gd name="connsiteX7" fmla="*/ 550763 w 598639"/>
                <a:gd name="connsiteY7" fmla="*/ 360040 h 360040"/>
                <a:gd name="connsiteX8" fmla="*/ 47595 w 598639"/>
                <a:gd name="connsiteY8" fmla="*/ 360040 h 360040"/>
                <a:gd name="connsiteX9" fmla="*/ 47595 w 598639"/>
                <a:gd name="connsiteY9" fmla="*/ 287480 h 360040"/>
                <a:gd name="connsiteX10" fmla="*/ 0 w 598639"/>
                <a:gd name="connsiteY10" fmla="*/ 287480 h 360040"/>
                <a:gd name="connsiteX11" fmla="*/ 47595 w 598639"/>
                <a:gd name="connsiteY11" fmla="*/ 60762 h 360040"/>
                <a:gd name="connsiteX12" fmla="*/ 47595 w 598639"/>
                <a:gd name="connsiteY12" fmla="*/ 60008 h 360040"/>
                <a:gd name="connsiteX13" fmla="*/ 49906 w 598639"/>
                <a:gd name="connsiteY13" fmla="*/ 49753 h 360040"/>
                <a:gd name="connsiteX14" fmla="*/ 65171 w 598639"/>
                <a:gd name="connsiteY14" fmla="*/ 17576 h 360040"/>
                <a:gd name="connsiteX15" fmla="*/ 107603 w 598639"/>
                <a:gd name="connsiteY15" fmla="*/ 0 h 360040"/>
                <a:gd name="connsiteX0" fmla="*/ 107603 w 598639"/>
                <a:gd name="connsiteY0" fmla="*/ 0 h 360040"/>
                <a:gd name="connsiteX1" fmla="*/ 490755 w 598639"/>
                <a:gd name="connsiteY1" fmla="*/ 0 h 360040"/>
                <a:gd name="connsiteX2" fmla="*/ 533187 w 598639"/>
                <a:gd name="connsiteY2" fmla="*/ 17576 h 360040"/>
                <a:gd name="connsiteX3" fmla="*/ 546515 w 598639"/>
                <a:gd name="connsiteY3" fmla="*/ 49753 h 360040"/>
                <a:gd name="connsiteX4" fmla="*/ 548733 w 598639"/>
                <a:gd name="connsiteY4" fmla="*/ 49753 h 360040"/>
                <a:gd name="connsiteX5" fmla="*/ 598639 w 598639"/>
                <a:gd name="connsiteY5" fmla="*/ 287480 h 360040"/>
                <a:gd name="connsiteX6" fmla="*/ 550763 w 598639"/>
                <a:gd name="connsiteY6" fmla="*/ 287480 h 360040"/>
                <a:gd name="connsiteX7" fmla="*/ 47595 w 598639"/>
                <a:gd name="connsiteY7" fmla="*/ 360040 h 360040"/>
                <a:gd name="connsiteX8" fmla="*/ 47595 w 598639"/>
                <a:gd name="connsiteY8" fmla="*/ 287480 h 360040"/>
                <a:gd name="connsiteX9" fmla="*/ 0 w 598639"/>
                <a:gd name="connsiteY9" fmla="*/ 287480 h 360040"/>
                <a:gd name="connsiteX10" fmla="*/ 47595 w 598639"/>
                <a:gd name="connsiteY10" fmla="*/ 60762 h 360040"/>
                <a:gd name="connsiteX11" fmla="*/ 47595 w 598639"/>
                <a:gd name="connsiteY11" fmla="*/ 60008 h 360040"/>
                <a:gd name="connsiteX12" fmla="*/ 49906 w 598639"/>
                <a:gd name="connsiteY12" fmla="*/ 49753 h 360040"/>
                <a:gd name="connsiteX13" fmla="*/ 65171 w 598639"/>
                <a:gd name="connsiteY13" fmla="*/ 17576 h 360040"/>
                <a:gd name="connsiteX14" fmla="*/ 107603 w 598639"/>
                <a:gd name="connsiteY14" fmla="*/ 0 h 360040"/>
                <a:gd name="connsiteX0" fmla="*/ 107603 w 598639"/>
                <a:gd name="connsiteY0" fmla="*/ 0 h 287480"/>
                <a:gd name="connsiteX1" fmla="*/ 490755 w 598639"/>
                <a:gd name="connsiteY1" fmla="*/ 0 h 287480"/>
                <a:gd name="connsiteX2" fmla="*/ 533187 w 598639"/>
                <a:gd name="connsiteY2" fmla="*/ 17576 h 287480"/>
                <a:gd name="connsiteX3" fmla="*/ 546515 w 598639"/>
                <a:gd name="connsiteY3" fmla="*/ 49753 h 287480"/>
                <a:gd name="connsiteX4" fmla="*/ 548733 w 598639"/>
                <a:gd name="connsiteY4" fmla="*/ 49753 h 287480"/>
                <a:gd name="connsiteX5" fmla="*/ 598639 w 598639"/>
                <a:gd name="connsiteY5" fmla="*/ 287480 h 287480"/>
                <a:gd name="connsiteX6" fmla="*/ 550763 w 598639"/>
                <a:gd name="connsiteY6" fmla="*/ 287480 h 287480"/>
                <a:gd name="connsiteX7" fmla="*/ 47595 w 598639"/>
                <a:gd name="connsiteY7" fmla="*/ 287480 h 287480"/>
                <a:gd name="connsiteX8" fmla="*/ 0 w 598639"/>
                <a:gd name="connsiteY8" fmla="*/ 287480 h 287480"/>
                <a:gd name="connsiteX9" fmla="*/ 47595 w 598639"/>
                <a:gd name="connsiteY9" fmla="*/ 60762 h 287480"/>
                <a:gd name="connsiteX10" fmla="*/ 47595 w 598639"/>
                <a:gd name="connsiteY10" fmla="*/ 60008 h 287480"/>
                <a:gd name="connsiteX11" fmla="*/ 49906 w 598639"/>
                <a:gd name="connsiteY11" fmla="*/ 49753 h 287480"/>
                <a:gd name="connsiteX12" fmla="*/ 65171 w 598639"/>
                <a:gd name="connsiteY12" fmla="*/ 17576 h 287480"/>
                <a:gd name="connsiteX13" fmla="*/ 107603 w 598639"/>
                <a:gd name="connsiteY13" fmla="*/ 0 h 287480"/>
                <a:gd name="connsiteX0" fmla="*/ 107603 w 598639"/>
                <a:gd name="connsiteY0" fmla="*/ 0 h 287480"/>
                <a:gd name="connsiteX1" fmla="*/ 490755 w 598639"/>
                <a:gd name="connsiteY1" fmla="*/ 0 h 287480"/>
                <a:gd name="connsiteX2" fmla="*/ 533187 w 598639"/>
                <a:gd name="connsiteY2" fmla="*/ 17576 h 287480"/>
                <a:gd name="connsiteX3" fmla="*/ 546515 w 598639"/>
                <a:gd name="connsiteY3" fmla="*/ 49753 h 287480"/>
                <a:gd name="connsiteX4" fmla="*/ 548733 w 598639"/>
                <a:gd name="connsiteY4" fmla="*/ 49753 h 287480"/>
                <a:gd name="connsiteX5" fmla="*/ 598639 w 598639"/>
                <a:gd name="connsiteY5" fmla="*/ 287480 h 287480"/>
                <a:gd name="connsiteX6" fmla="*/ 550763 w 598639"/>
                <a:gd name="connsiteY6" fmla="*/ 287480 h 287480"/>
                <a:gd name="connsiteX7" fmla="*/ 0 w 598639"/>
                <a:gd name="connsiteY7" fmla="*/ 287480 h 287480"/>
                <a:gd name="connsiteX8" fmla="*/ 47595 w 598639"/>
                <a:gd name="connsiteY8" fmla="*/ 60762 h 287480"/>
                <a:gd name="connsiteX9" fmla="*/ 47595 w 598639"/>
                <a:gd name="connsiteY9" fmla="*/ 60008 h 287480"/>
                <a:gd name="connsiteX10" fmla="*/ 49906 w 598639"/>
                <a:gd name="connsiteY10" fmla="*/ 49753 h 287480"/>
                <a:gd name="connsiteX11" fmla="*/ 65171 w 598639"/>
                <a:gd name="connsiteY11" fmla="*/ 17576 h 287480"/>
                <a:gd name="connsiteX12" fmla="*/ 107603 w 598639"/>
                <a:gd name="connsiteY12" fmla="*/ 0 h 287480"/>
                <a:gd name="connsiteX0" fmla="*/ 107603 w 598639"/>
                <a:gd name="connsiteY0" fmla="*/ 0 h 287480"/>
                <a:gd name="connsiteX1" fmla="*/ 490755 w 598639"/>
                <a:gd name="connsiteY1" fmla="*/ 0 h 287480"/>
                <a:gd name="connsiteX2" fmla="*/ 533187 w 598639"/>
                <a:gd name="connsiteY2" fmla="*/ 17576 h 287480"/>
                <a:gd name="connsiteX3" fmla="*/ 546515 w 598639"/>
                <a:gd name="connsiteY3" fmla="*/ 49753 h 287480"/>
                <a:gd name="connsiteX4" fmla="*/ 548733 w 598639"/>
                <a:gd name="connsiteY4" fmla="*/ 49753 h 287480"/>
                <a:gd name="connsiteX5" fmla="*/ 598639 w 598639"/>
                <a:gd name="connsiteY5" fmla="*/ 287480 h 287480"/>
                <a:gd name="connsiteX6" fmla="*/ 0 w 598639"/>
                <a:gd name="connsiteY6" fmla="*/ 287480 h 287480"/>
                <a:gd name="connsiteX7" fmla="*/ 47595 w 598639"/>
                <a:gd name="connsiteY7" fmla="*/ 60762 h 287480"/>
                <a:gd name="connsiteX8" fmla="*/ 47595 w 598639"/>
                <a:gd name="connsiteY8" fmla="*/ 60008 h 287480"/>
                <a:gd name="connsiteX9" fmla="*/ 49906 w 598639"/>
                <a:gd name="connsiteY9" fmla="*/ 49753 h 287480"/>
                <a:gd name="connsiteX10" fmla="*/ 65171 w 598639"/>
                <a:gd name="connsiteY10" fmla="*/ 17576 h 287480"/>
                <a:gd name="connsiteX11" fmla="*/ 107603 w 598639"/>
                <a:gd name="connsiteY11" fmla="*/ 0 h 28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8639" h="287480">
                  <a:moveTo>
                    <a:pt x="107603" y="0"/>
                  </a:moveTo>
                  <a:lnTo>
                    <a:pt x="490755" y="0"/>
                  </a:lnTo>
                  <a:cubicBezTo>
                    <a:pt x="507326" y="0"/>
                    <a:pt x="522328" y="6717"/>
                    <a:pt x="533187" y="17576"/>
                  </a:cubicBezTo>
                  <a:lnTo>
                    <a:pt x="546515" y="49753"/>
                  </a:lnTo>
                  <a:lnTo>
                    <a:pt x="548733" y="49753"/>
                  </a:lnTo>
                  <a:lnTo>
                    <a:pt x="598639" y="287480"/>
                  </a:lnTo>
                  <a:lnTo>
                    <a:pt x="0" y="287480"/>
                  </a:lnTo>
                  <a:lnTo>
                    <a:pt x="47595" y="60762"/>
                  </a:lnTo>
                  <a:lnTo>
                    <a:pt x="47595" y="60008"/>
                  </a:lnTo>
                  <a:lnTo>
                    <a:pt x="49906" y="49753"/>
                  </a:lnTo>
                  <a:lnTo>
                    <a:pt x="65171" y="17576"/>
                  </a:lnTo>
                  <a:cubicBezTo>
                    <a:pt x="76030" y="6717"/>
                    <a:pt x="91032" y="0"/>
                    <a:pt x="107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62C88A89-6D13-472D-A207-2E74468D47E2}"/>
                </a:ext>
              </a:extLst>
            </p:cNvPr>
            <p:cNvSpPr/>
            <p:nvPr/>
          </p:nvSpPr>
          <p:spPr bwMode="auto">
            <a:xfrm>
              <a:off x="3235882" y="2546350"/>
              <a:ext cx="945105" cy="1858984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006600"/>
                </a:gs>
                <a:gs pos="50000">
                  <a:srgbClr val="92D050"/>
                </a:gs>
                <a:gs pos="100000">
                  <a:srgbClr val="006600"/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9EAB2F45-511C-4D1E-BC4A-F4B32D506869}"/>
                </a:ext>
              </a:extLst>
            </p:cNvPr>
            <p:cNvSpPr/>
            <p:nvPr/>
          </p:nvSpPr>
          <p:spPr bwMode="auto">
            <a:xfrm>
              <a:off x="3211845" y="434287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229AF71E-D49F-4826-8AA7-8BD523190144}"/>
                </a:ext>
              </a:extLst>
            </p:cNvPr>
            <p:cNvSpPr/>
            <p:nvPr/>
          </p:nvSpPr>
          <p:spPr bwMode="auto">
            <a:xfrm>
              <a:off x="3211845" y="252042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ADBA3A22-47C7-47BD-BCAD-5736F6F92648}"/>
                </a:ext>
              </a:extLst>
            </p:cNvPr>
            <p:cNvSpPr txBox="1"/>
            <p:nvPr/>
          </p:nvSpPr>
          <p:spPr>
            <a:xfrm>
              <a:off x="3378268" y="2772875"/>
              <a:ext cx="660332" cy="15449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カセットコンロ用</a:t>
              </a: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DB0DBA33-07A3-4856-A8C0-A4294505DF90}"/>
                </a:ext>
              </a:extLst>
            </p:cNvPr>
            <p:cNvSpPr txBox="1"/>
            <p:nvPr/>
          </p:nvSpPr>
          <p:spPr>
            <a:xfrm>
              <a:off x="3325879" y="3227449"/>
              <a:ext cx="772025" cy="63970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GAS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BOMBE</a:t>
              </a:r>
              <a:endParaRPr kumimoji="1" lang="ja-JP" altLang="en-US" sz="1800" b="1" i="0" u="none" strike="noStrike" kern="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5D528C40-46FB-42F4-99DC-4429ABFDF714}"/>
              </a:ext>
            </a:extLst>
          </p:cNvPr>
          <p:cNvGrpSpPr/>
          <p:nvPr/>
        </p:nvGrpSpPr>
        <p:grpSpPr>
          <a:xfrm>
            <a:off x="4153243" y="3794204"/>
            <a:ext cx="743970" cy="2570251"/>
            <a:chOff x="6921725" y="1835083"/>
            <a:chExt cx="743970" cy="2570251"/>
          </a:xfrm>
        </p:grpSpPr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EA590DEF-3DB2-45F4-9671-C1CCE6E7FD91}"/>
                </a:ext>
              </a:extLst>
            </p:cNvPr>
            <p:cNvSpPr/>
            <p:nvPr/>
          </p:nvSpPr>
          <p:spPr bwMode="auto">
            <a:xfrm>
              <a:off x="7254057" y="2046118"/>
              <a:ext cx="79306" cy="279808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台形 44">
              <a:extLst>
                <a:ext uri="{FF2B5EF4-FFF2-40B4-BE49-F238E27FC236}">
                  <a16:creationId xmlns:a16="http://schemas.microsoft.com/office/drawing/2014/main" id="{D1569A7C-DBA1-4DE1-96E9-B67D71688A94}"/>
                </a:ext>
              </a:extLst>
            </p:cNvPr>
            <p:cNvSpPr/>
            <p:nvPr/>
          </p:nvSpPr>
          <p:spPr bwMode="auto">
            <a:xfrm rot="5400000">
              <a:off x="7155478" y="1945146"/>
              <a:ext cx="132510" cy="143952"/>
            </a:xfrm>
            <a:prstGeom prst="trapezoid">
              <a:avLst/>
            </a:prstGeom>
            <a:solidFill>
              <a:srgbClr val="FFFFFF">
                <a:lumMod val="8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A2E119DA-FD84-4436-9E68-5C073FF6283A}"/>
                </a:ext>
              </a:extLst>
            </p:cNvPr>
            <p:cNvSpPr/>
            <p:nvPr/>
          </p:nvSpPr>
          <p:spPr bwMode="auto">
            <a:xfrm>
              <a:off x="7187382" y="1883347"/>
              <a:ext cx="212656" cy="300549"/>
            </a:xfrm>
            <a:prstGeom prst="round2SameRect">
              <a:avLst>
                <a:gd name="adj1" fmla="val 18323"/>
                <a:gd name="adj2" fmla="val 0"/>
              </a:avLst>
            </a:pr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0800000" scaled="1"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70900B3D-736F-412D-8E1D-DC5C046F772E}"/>
                </a:ext>
              </a:extLst>
            </p:cNvPr>
            <p:cNvSpPr/>
            <p:nvPr/>
          </p:nvSpPr>
          <p:spPr bwMode="auto">
            <a:xfrm>
              <a:off x="7091187" y="1835083"/>
              <a:ext cx="402784" cy="513849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CCECFF">
                    <a:alpha val="80000"/>
                  </a:srgbClr>
                </a:gs>
                <a:gs pos="50000">
                  <a:srgbClr val="CCECFF">
                    <a:alpha val="0"/>
                  </a:srgbClr>
                </a:gs>
                <a:gs pos="100000">
                  <a:srgbClr val="CCECFF">
                    <a:alpha val="80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D9FE6314-2F32-40A9-8AAB-068E9779A744}"/>
                </a:ext>
              </a:extLst>
            </p:cNvPr>
            <p:cNvSpPr/>
            <p:nvPr/>
          </p:nvSpPr>
          <p:spPr bwMode="auto">
            <a:xfrm>
              <a:off x="6939731" y="2342479"/>
              <a:ext cx="707958" cy="2062855"/>
            </a:xfrm>
            <a:custGeom>
              <a:avLst/>
              <a:gdLst>
                <a:gd name="connsiteX0" fmla="*/ 180938 w 707958"/>
                <a:gd name="connsiteY0" fmla="*/ 0 h 2062855"/>
                <a:gd name="connsiteX1" fmla="*/ 527021 w 707958"/>
                <a:gd name="connsiteY1" fmla="*/ 1 h 2062855"/>
                <a:gd name="connsiteX2" fmla="*/ 551892 w 707958"/>
                <a:gd name="connsiteY2" fmla="*/ 13500 h 2062855"/>
                <a:gd name="connsiteX3" fmla="*/ 707958 w 707958"/>
                <a:gd name="connsiteY3" fmla="*/ 307025 h 2062855"/>
                <a:gd name="connsiteX4" fmla="*/ 707958 w 707958"/>
                <a:gd name="connsiteY4" fmla="*/ 2062855 h 2062855"/>
                <a:gd name="connsiteX5" fmla="*/ 0 w 707958"/>
                <a:gd name="connsiteY5" fmla="*/ 2062855 h 2062855"/>
                <a:gd name="connsiteX6" fmla="*/ 0 w 707958"/>
                <a:gd name="connsiteY6" fmla="*/ 307025 h 2062855"/>
                <a:gd name="connsiteX7" fmla="*/ 156066 w 707958"/>
                <a:gd name="connsiteY7" fmla="*/ 13500 h 2062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7958" h="2062855">
                  <a:moveTo>
                    <a:pt x="180938" y="0"/>
                  </a:moveTo>
                  <a:lnTo>
                    <a:pt x="527021" y="1"/>
                  </a:lnTo>
                  <a:lnTo>
                    <a:pt x="551892" y="13500"/>
                  </a:lnTo>
                  <a:cubicBezTo>
                    <a:pt x="646051" y="77113"/>
                    <a:pt x="707958" y="184840"/>
                    <a:pt x="707958" y="307025"/>
                  </a:cubicBezTo>
                  <a:lnTo>
                    <a:pt x="707958" y="2062855"/>
                  </a:lnTo>
                  <a:lnTo>
                    <a:pt x="0" y="2062855"/>
                  </a:lnTo>
                  <a:lnTo>
                    <a:pt x="0" y="307025"/>
                  </a:lnTo>
                  <a:cubicBezTo>
                    <a:pt x="0" y="184840"/>
                    <a:pt x="61907" y="77113"/>
                    <a:pt x="156066" y="1350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ECFF"/>
                </a:gs>
                <a:gs pos="50000">
                  <a:srgbClr val="FFFFFF">
                    <a:lumMod val="95000"/>
                  </a:srgbClr>
                </a:gs>
                <a:gs pos="100000">
                  <a:srgbClr val="99CCFF"/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84D7E0AF-9DB2-4CEE-86F1-C58197353F8F}"/>
                </a:ext>
              </a:extLst>
            </p:cNvPr>
            <p:cNvSpPr/>
            <p:nvPr/>
          </p:nvSpPr>
          <p:spPr bwMode="auto">
            <a:xfrm>
              <a:off x="6921725" y="4342878"/>
              <a:ext cx="743970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9B5EEDE4-C785-4C28-8DD3-9EA8CA16BF74}"/>
                </a:ext>
              </a:extLst>
            </p:cNvPr>
            <p:cNvSpPr/>
            <p:nvPr/>
          </p:nvSpPr>
          <p:spPr bwMode="auto">
            <a:xfrm>
              <a:off x="7070699" y="2318123"/>
              <a:ext cx="446020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4371809B-DA59-4AD1-ABFB-51DA8DE9BD6E}"/>
                </a:ext>
              </a:extLst>
            </p:cNvPr>
            <p:cNvSpPr/>
            <p:nvPr/>
          </p:nvSpPr>
          <p:spPr bwMode="auto">
            <a:xfrm>
              <a:off x="6939731" y="2638253"/>
              <a:ext cx="707958" cy="1618709"/>
            </a:xfrm>
            <a:custGeom>
              <a:avLst/>
              <a:gdLst>
                <a:gd name="connsiteX0" fmla="*/ 707958 w 707958"/>
                <a:gd name="connsiteY0" fmla="*/ 744782 h 1618709"/>
                <a:gd name="connsiteX1" fmla="*/ 707958 w 707958"/>
                <a:gd name="connsiteY1" fmla="*/ 910750 h 1618709"/>
                <a:gd name="connsiteX2" fmla="*/ 0 w 707958"/>
                <a:gd name="connsiteY2" fmla="*/ 1618709 h 1618709"/>
                <a:gd name="connsiteX3" fmla="*/ 0 w 707958"/>
                <a:gd name="connsiteY3" fmla="*/ 1452741 h 1618709"/>
                <a:gd name="connsiteX4" fmla="*/ 706541 w 707958"/>
                <a:gd name="connsiteY4" fmla="*/ 0 h 1618709"/>
                <a:gd name="connsiteX5" fmla="*/ 707958 w 707958"/>
                <a:gd name="connsiteY5" fmla="*/ 11251 h 1618709"/>
                <a:gd name="connsiteX6" fmla="*/ 707958 w 707958"/>
                <a:gd name="connsiteY6" fmla="*/ 677066 h 1618709"/>
                <a:gd name="connsiteX7" fmla="*/ 0 w 707958"/>
                <a:gd name="connsiteY7" fmla="*/ 1385024 h 1618709"/>
                <a:gd name="connsiteX8" fmla="*/ 0 w 707958"/>
                <a:gd name="connsiteY8" fmla="*/ 706541 h 1618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58" h="1618709">
                  <a:moveTo>
                    <a:pt x="707958" y="744782"/>
                  </a:moveTo>
                  <a:lnTo>
                    <a:pt x="707958" y="910750"/>
                  </a:lnTo>
                  <a:lnTo>
                    <a:pt x="0" y="1618709"/>
                  </a:lnTo>
                  <a:lnTo>
                    <a:pt x="0" y="1452741"/>
                  </a:lnTo>
                  <a:close/>
                  <a:moveTo>
                    <a:pt x="706541" y="0"/>
                  </a:moveTo>
                  <a:lnTo>
                    <a:pt x="707958" y="11251"/>
                  </a:lnTo>
                  <a:lnTo>
                    <a:pt x="707958" y="677066"/>
                  </a:lnTo>
                  <a:lnTo>
                    <a:pt x="0" y="1385024"/>
                  </a:lnTo>
                  <a:lnTo>
                    <a:pt x="0" y="70654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9286EF0C-5884-46D5-97CA-E4DFCE0A7E58}"/>
                </a:ext>
              </a:extLst>
            </p:cNvPr>
            <p:cNvSpPr txBox="1"/>
            <p:nvPr/>
          </p:nvSpPr>
          <p:spPr>
            <a:xfrm rot="18900000">
              <a:off x="6993056" y="3161638"/>
              <a:ext cx="624002" cy="2262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HAIR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1059C55-BA3D-429C-A625-1522C0905824}"/>
              </a:ext>
            </a:extLst>
          </p:cNvPr>
          <p:cNvGrpSpPr/>
          <p:nvPr/>
        </p:nvGrpSpPr>
        <p:grpSpPr>
          <a:xfrm>
            <a:off x="2140658" y="4346988"/>
            <a:ext cx="993179" cy="2044147"/>
            <a:chOff x="5735970" y="1842243"/>
            <a:chExt cx="993179" cy="2044147"/>
          </a:xfrm>
        </p:grpSpPr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1975D1CE-BA6C-47A7-BF51-96F3D6961F5B}"/>
                </a:ext>
              </a:extLst>
            </p:cNvPr>
            <p:cNvSpPr/>
            <p:nvPr/>
          </p:nvSpPr>
          <p:spPr bwMode="auto">
            <a:xfrm>
              <a:off x="6192907" y="2005014"/>
              <a:ext cx="79306" cy="279808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台形 54">
              <a:extLst>
                <a:ext uri="{FF2B5EF4-FFF2-40B4-BE49-F238E27FC236}">
                  <a16:creationId xmlns:a16="http://schemas.microsoft.com/office/drawing/2014/main" id="{DB8AD4C2-A37E-4B17-BAA6-703F03D50968}"/>
                </a:ext>
              </a:extLst>
            </p:cNvPr>
            <p:cNvSpPr/>
            <p:nvPr/>
          </p:nvSpPr>
          <p:spPr bwMode="auto">
            <a:xfrm rot="5400000">
              <a:off x="6094328" y="1904042"/>
              <a:ext cx="132510" cy="143952"/>
            </a:xfrm>
            <a:prstGeom prst="trapezoid">
              <a:avLst/>
            </a:prstGeom>
            <a:solidFill>
              <a:srgbClr val="FFFFFF">
                <a:lumMod val="8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DD9B4A88-CADF-4CFD-8BA5-A9D7C9BABD15}"/>
                </a:ext>
              </a:extLst>
            </p:cNvPr>
            <p:cNvSpPr/>
            <p:nvPr/>
          </p:nvSpPr>
          <p:spPr bwMode="auto">
            <a:xfrm>
              <a:off x="6126232" y="1842243"/>
              <a:ext cx="212656" cy="300549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648FD277-9227-4AC6-99B4-3C6A714ADEBD}"/>
                </a:ext>
              </a:extLst>
            </p:cNvPr>
            <p:cNvSpPr/>
            <p:nvPr/>
          </p:nvSpPr>
          <p:spPr bwMode="auto">
            <a:xfrm>
              <a:off x="5838100" y="2255553"/>
              <a:ext cx="788918" cy="707012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111F1116-7D89-4C0A-A2B0-CF5DA10335EA}"/>
                </a:ext>
              </a:extLst>
            </p:cNvPr>
            <p:cNvSpPr/>
            <p:nvPr/>
          </p:nvSpPr>
          <p:spPr bwMode="auto">
            <a:xfrm>
              <a:off x="5760007" y="2546350"/>
              <a:ext cx="945105" cy="1311483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0000"/>
                </a:gs>
                <a:gs pos="50000">
                  <a:srgbClr val="FF7C80"/>
                </a:gs>
                <a:gs pos="100000">
                  <a:srgbClr val="FF0000"/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EBE6F61D-755F-4DB1-A054-53097780ECE1}"/>
                </a:ext>
              </a:extLst>
            </p:cNvPr>
            <p:cNvSpPr/>
            <p:nvPr/>
          </p:nvSpPr>
          <p:spPr bwMode="auto">
            <a:xfrm>
              <a:off x="5735970" y="3823934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F546C12F-9BED-4A41-B99A-E037F175785F}"/>
                </a:ext>
              </a:extLst>
            </p:cNvPr>
            <p:cNvSpPr/>
            <p:nvPr/>
          </p:nvSpPr>
          <p:spPr bwMode="auto">
            <a:xfrm>
              <a:off x="5735970" y="252042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四角形: 角を丸くする 60">
              <a:extLst>
                <a:ext uri="{FF2B5EF4-FFF2-40B4-BE49-F238E27FC236}">
                  <a16:creationId xmlns:a16="http://schemas.microsoft.com/office/drawing/2014/main" id="{7C9DEA03-7FAA-4E49-8E61-6B01FA2F269C}"/>
                </a:ext>
              </a:extLst>
            </p:cNvPr>
            <p:cNvSpPr/>
            <p:nvPr/>
          </p:nvSpPr>
          <p:spPr bwMode="auto">
            <a:xfrm>
              <a:off x="5988118" y="2247852"/>
              <a:ext cx="488882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3A63E907-542E-4540-AB82-9AA18D6C7EFC}"/>
                </a:ext>
              </a:extLst>
            </p:cNvPr>
            <p:cNvSpPr/>
            <p:nvPr/>
          </p:nvSpPr>
          <p:spPr bwMode="auto">
            <a:xfrm>
              <a:off x="5813006" y="2668338"/>
              <a:ext cx="850832" cy="756212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50000">
                  <a:srgbClr val="FFFFFF"/>
                </a:gs>
                <a:gs pos="100000">
                  <a:srgbClr val="FFFFFF">
                    <a:lumMod val="8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2140180F-BAD4-4260-80D3-19872EE17788}"/>
                </a:ext>
              </a:extLst>
            </p:cNvPr>
            <p:cNvSpPr txBox="1"/>
            <p:nvPr/>
          </p:nvSpPr>
          <p:spPr>
            <a:xfrm>
              <a:off x="5908256" y="2817843"/>
              <a:ext cx="660332" cy="48364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C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O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L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O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66"/>
                  </a:solidFill>
                  <a:effectLst/>
                  <a:uLnTx/>
                  <a:uFillTx/>
                  <a:latin typeface="メイリオ"/>
                  <a:ea typeface="メイリオ"/>
                </a:rPr>
                <a:t>R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塗料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9018D818-3B3B-4683-AD5E-CCC03FA665DF}"/>
                </a:ext>
              </a:extLst>
            </p:cNvPr>
            <p:cNvSpPr/>
            <p:nvPr/>
          </p:nvSpPr>
          <p:spPr bwMode="auto">
            <a:xfrm>
              <a:off x="6120764" y="3510004"/>
              <a:ext cx="235316" cy="213218"/>
            </a:xfrm>
            <a:prstGeom prst="ellipse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A2E3F1CC-C48C-4FEF-9AD4-01BABA463127}"/>
              </a:ext>
            </a:extLst>
          </p:cNvPr>
          <p:cNvGrpSpPr/>
          <p:nvPr/>
        </p:nvGrpSpPr>
        <p:grpSpPr>
          <a:xfrm>
            <a:off x="7427166" y="1107043"/>
            <a:ext cx="993179" cy="2321957"/>
            <a:chOff x="4545345" y="1985678"/>
            <a:chExt cx="993179" cy="2419656"/>
          </a:xfrm>
        </p:grpSpPr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91ABD5A5-99EE-4269-9B6B-7CB6D14EB61B}"/>
                </a:ext>
              </a:extLst>
            </p:cNvPr>
            <p:cNvSpPr/>
            <p:nvPr/>
          </p:nvSpPr>
          <p:spPr bwMode="auto">
            <a:xfrm>
              <a:off x="4839412" y="1985678"/>
              <a:ext cx="405045" cy="287480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52525F13-9CA3-4140-979E-74280B7F05D4}"/>
                </a:ext>
              </a:extLst>
            </p:cNvPr>
            <p:cNvSpPr/>
            <p:nvPr/>
          </p:nvSpPr>
          <p:spPr bwMode="auto">
            <a:xfrm>
              <a:off x="4647475" y="2255553"/>
              <a:ext cx="788918" cy="707012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8F5C1D83-9713-4AA7-BD31-77A517AA1266}"/>
                </a:ext>
              </a:extLst>
            </p:cNvPr>
            <p:cNvSpPr/>
            <p:nvPr/>
          </p:nvSpPr>
          <p:spPr bwMode="auto">
            <a:xfrm>
              <a:off x="4569382" y="2546350"/>
              <a:ext cx="945105" cy="1858984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FFFF">
                    <a:lumMod val="65000"/>
                  </a:srgbClr>
                </a:gs>
                <a:gs pos="50000">
                  <a:srgbClr val="FFFFFF">
                    <a:lumMod val="95000"/>
                  </a:srgbClr>
                </a:gs>
                <a:gs pos="100000">
                  <a:srgbClr val="FFFFFF">
                    <a:lumMod val="7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35F50208-26B1-47EA-B023-811F5A0436FF}"/>
                </a:ext>
              </a:extLst>
            </p:cNvPr>
            <p:cNvSpPr/>
            <p:nvPr/>
          </p:nvSpPr>
          <p:spPr bwMode="auto">
            <a:xfrm>
              <a:off x="4545345" y="434287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四角形: 角を丸くする 69">
              <a:extLst>
                <a:ext uri="{FF2B5EF4-FFF2-40B4-BE49-F238E27FC236}">
                  <a16:creationId xmlns:a16="http://schemas.microsoft.com/office/drawing/2014/main" id="{D57B4B7B-8988-486E-9FE3-FA75F6C17406}"/>
                </a:ext>
              </a:extLst>
            </p:cNvPr>
            <p:cNvSpPr/>
            <p:nvPr/>
          </p:nvSpPr>
          <p:spPr bwMode="auto">
            <a:xfrm>
              <a:off x="4545345" y="252042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C88C2306-387E-49BE-9228-DE56D2FEF6E7}"/>
                </a:ext>
              </a:extLst>
            </p:cNvPr>
            <p:cNvSpPr/>
            <p:nvPr/>
          </p:nvSpPr>
          <p:spPr bwMode="auto">
            <a:xfrm>
              <a:off x="4797493" y="2247852"/>
              <a:ext cx="488882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75846A4F-C491-4597-83CC-FD0E61570091}"/>
                </a:ext>
              </a:extLst>
            </p:cNvPr>
            <p:cNvSpPr/>
            <p:nvPr/>
          </p:nvSpPr>
          <p:spPr bwMode="auto">
            <a:xfrm>
              <a:off x="4616518" y="2946845"/>
              <a:ext cx="850832" cy="964310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383926A8-0FB5-457D-BFA7-934BBAE1AB03}"/>
                </a:ext>
              </a:extLst>
            </p:cNvPr>
            <p:cNvSpPr txBox="1"/>
            <p:nvPr/>
          </p:nvSpPr>
          <p:spPr>
            <a:xfrm>
              <a:off x="4711768" y="3263180"/>
              <a:ext cx="660332" cy="32633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GAS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142F3C1-A9EF-4D17-8C4A-0A8E37CAC610}"/>
              </a:ext>
            </a:extLst>
          </p:cNvPr>
          <p:cNvGrpSpPr/>
          <p:nvPr/>
        </p:nvGrpSpPr>
        <p:grpSpPr>
          <a:xfrm>
            <a:off x="8004063" y="3919712"/>
            <a:ext cx="993179" cy="2471423"/>
            <a:chOff x="8004063" y="3919712"/>
            <a:chExt cx="993179" cy="2471423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1490F028-8E98-4E66-BE43-9567156D22B3}"/>
                </a:ext>
              </a:extLst>
            </p:cNvPr>
            <p:cNvSpPr/>
            <p:nvPr/>
          </p:nvSpPr>
          <p:spPr bwMode="auto">
            <a:xfrm rot="5400000">
              <a:off x="8671032" y="3823022"/>
              <a:ext cx="168924" cy="385372"/>
            </a:xfrm>
            <a:custGeom>
              <a:avLst/>
              <a:gdLst>
                <a:gd name="connsiteX0" fmla="*/ 0 w 286001"/>
                <a:gd name="connsiteY0" fmla="*/ 371264 h 371264"/>
                <a:gd name="connsiteX1" fmla="*/ 3672 w 286001"/>
                <a:gd name="connsiteY1" fmla="*/ 320529 h 371264"/>
                <a:gd name="connsiteX2" fmla="*/ 286001 w 286001"/>
                <a:gd name="connsiteY2" fmla="*/ 0 h 371264"/>
                <a:gd name="connsiteX3" fmla="*/ 151668 w 286001"/>
                <a:gd name="connsiteY3" fmla="*/ 285403 h 371264"/>
                <a:gd name="connsiteX4" fmla="*/ 144446 w 286001"/>
                <a:gd name="connsiteY4" fmla="*/ 371264 h 371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001" h="371264">
                  <a:moveTo>
                    <a:pt x="0" y="371264"/>
                  </a:moveTo>
                  <a:lnTo>
                    <a:pt x="3672" y="320529"/>
                  </a:lnTo>
                  <a:cubicBezTo>
                    <a:pt x="30544" y="137603"/>
                    <a:pt x="146736" y="0"/>
                    <a:pt x="286001" y="0"/>
                  </a:cubicBezTo>
                  <a:cubicBezTo>
                    <a:pt x="217970" y="71074"/>
                    <a:pt x="170934" y="172500"/>
                    <a:pt x="151668" y="285403"/>
                  </a:cubicBezTo>
                  <a:lnTo>
                    <a:pt x="144446" y="371264"/>
                  </a:lnTo>
                  <a:close/>
                </a:path>
              </a:pathLst>
            </a:custGeom>
            <a:solidFill>
              <a:srgbClr val="00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C4C024E6-8EBB-45FE-A0A8-81CF78CA2CA5}"/>
                </a:ext>
              </a:extLst>
            </p:cNvPr>
            <p:cNvSpPr/>
            <p:nvPr/>
          </p:nvSpPr>
          <p:spPr bwMode="auto">
            <a:xfrm>
              <a:off x="8298130" y="3919712"/>
              <a:ext cx="405045" cy="339247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9888A74E-DE19-4614-9A87-AD2D9F33554A}"/>
                </a:ext>
              </a:extLst>
            </p:cNvPr>
            <p:cNvSpPr/>
            <p:nvPr/>
          </p:nvSpPr>
          <p:spPr bwMode="auto">
            <a:xfrm>
              <a:off x="8106193" y="4241354"/>
              <a:ext cx="788918" cy="707012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FEE7AB01-65A5-4D10-981B-ED0CFF1445E6}"/>
                </a:ext>
              </a:extLst>
            </p:cNvPr>
            <p:cNvSpPr/>
            <p:nvPr/>
          </p:nvSpPr>
          <p:spPr bwMode="auto">
            <a:xfrm>
              <a:off x="8028100" y="4532151"/>
              <a:ext cx="945105" cy="1858984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006600"/>
                </a:gs>
                <a:gs pos="50000">
                  <a:srgbClr val="92D050"/>
                </a:gs>
                <a:gs pos="100000">
                  <a:srgbClr val="006600"/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四角形: 角を丸くする 78">
              <a:extLst>
                <a:ext uri="{FF2B5EF4-FFF2-40B4-BE49-F238E27FC236}">
                  <a16:creationId xmlns:a16="http://schemas.microsoft.com/office/drawing/2014/main" id="{4AC5A578-45CE-4286-A088-233B7132E166}"/>
                </a:ext>
              </a:extLst>
            </p:cNvPr>
            <p:cNvSpPr/>
            <p:nvPr/>
          </p:nvSpPr>
          <p:spPr bwMode="auto">
            <a:xfrm>
              <a:off x="8004063" y="6328679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四角形: 角を丸くする 79">
              <a:extLst>
                <a:ext uri="{FF2B5EF4-FFF2-40B4-BE49-F238E27FC236}">
                  <a16:creationId xmlns:a16="http://schemas.microsoft.com/office/drawing/2014/main" id="{EB4AE062-BAAE-461F-B9AC-942DFAFDA7DF}"/>
                </a:ext>
              </a:extLst>
            </p:cNvPr>
            <p:cNvSpPr/>
            <p:nvPr/>
          </p:nvSpPr>
          <p:spPr bwMode="auto">
            <a:xfrm>
              <a:off x="8004063" y="4506229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四角形: 角を丸くする 80">
              <a:extLst>
                <a:ext uri="{FF2B5EF4-FFF2-40B4-BE49-F238E27FC236}">
                  <a16:creationId xmlns:a16="http://schemas.microsoft.com/office/drawing/2014/main" id="{8625ECE7-830F-4E46-B517-669A07C857CB}"/>
                </a:ext>
              </a:extLst>
            </p:cNvPr>
            <p:cNvSpPr/>
            <p:nvPr/>
          </p:nvSpPr>
          <p:spPr bwMode="auto">
            <a:xfrm>
              <a:off x="8256211" y="4233653"/>
              <a:ext cx="488882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1B3E063F-238A-447E-BA5D-24811F3F8ED7}"/>
                </a:ext>
              </a:extLst>
            </p:cNvPr>
            <p:cNvSpPr/>
            <p:nvPr/>
          </p:nvSpPr>
          <p:spPr bwMode="auto">
            <a:xfrm>
              <a:off x="8075236" y="4932646"/>
              <a:ext cx="850832" cy="96431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F656A12A-7AAF-43EE-B3F6-D9E3706EAA35}"/>
                </a:ext>
              </a:extLst>
            </p:cNvPr>
            <p:cNvSpPr txBox="1"/>
            <p:nvPr/>
          </p:nvSpPr>
          <p:spPr>
            <a:xfrm>
              <a:off x="8170486" y="5248981"/>
              <a:ext cx="660332" cy="32633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殺虫剤</a:t>
              </a:r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B13D693D-02E2-46B4-A8CB-5DDB7A96EAAE}"/>
                </a:ext>
              </a:extLst>
            </p:cNvPr>
            <p:cNvSpPr/>
            <p:nvPr/>
          </p:nvSpPr>
          <p:spPr bwMode="auto">
            <a:xfrm>
              <a:off x="8165690" y="4843301"/>
              <a:ext cx="254655" cy="277210"/>
            </a:xfrm>
            <a:prstGeom prst="ellipse">
              <a:avLst/>
            </a:prstGeom>
            <a:solidFill>
              <a:srgbClr val="FFFF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030E0752-65C9-430B-B88C-A739F03F3F12}"/>
                </a:ext>
              </a:extLst>
            </p:cNvPr>
            <p:cNvSpPr/>
            <p:nvPr/>
          </p:nvSpPr>
          <p:spPr bwMode="auto">
            <a:xfrm>
              <a:off x="8595809" y="4843301"/>
              <a:ext cx="254655" cy="277210"/>
            </a:xfrm>
            <a:prstGeom prst="ellipse">
              <a:avLst/>
            </a:prstGeom>
            <a:solidFill>
              <a:srgbClr val="FFFF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7A9C4DEF-CE2B-4EE6-BBAA-CB9EE88BE5B1}"/>
                </a:ext>
              </a:extLst>
            </p:cNvPr>
            <p:cNvSpPr/>
            <p:nvPr/>
          </p:nvSpPr>
          <p:spPr bwMode="auto">
            <a:xfrm>
              <a:off x="8242838" y="4923634"/>
              <a:ext cx="107062" cy="116544"/>
            </a:xfrm>
            <a:prstGeom prst="ellipse">
              <a:avLst/>
            </a:prstGeom>
            <a:solidFill>
              <a:srgbClr val="00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4D75B375-8D12-434C-84FB-5406CB962D9A}"/>
                </a:ext>
              </a:extLst>
            </p:cNvPr>
            <p:cNvSpPr/>
            <p:nvPr/>
          </p:nvSpPr>
          <p:spPr bwMode="auto">
            <a:xfrm>
              <a:off x="8672957" y="4923634"/>
              <a:ext cx="107062" cy="116544"/>
            </a:xfrm>
            <a:prstGeom prst="ellipse">
              <a:avLst/>
            </a:prstGeom>
            <a:solidFill>
              <a:srgbClr val="00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F33B4EDE-FEDC-4D8E-978A-8A08703EAE35}"/>
              </a:ext>
            </a:extLst>
          </p:cNvPr>
          <p:cNvGrpSpPr/>
          <p:nvPr/>
        </p:nvGrpSpPr>
        <p:grpSpPr>
          <a:xfrm>
            <a:off x="5059016" y="3787001"/>
            <a:ext cx="743970" cy="2577454"/>
            <a:chOff x="6921725" y="1827880"/>
            <a:chExt cx="743970" cy="2577454"/>
          </a:xfrm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FC997322-E3CE-4B56-9E09-2AE3D022DBBB}"/>
                </a:ext>
              </a:extLst>
            </p:cNvPr>
            <p:cNvSpPr/>
            <p:nvPr/>
          </p:nvSpPr>
          <p:spPr bwMode="auto">
            <a:xfrm>
              <a:off x="7254057" y="2046118"/>
              <a:ext cx="79306" cy="279808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台形 89">
              <a:extLst>
                <a:ext uri="{FF2B5EF4-FFF2-40B4-BE49-F238E27FC236}">
                  <a16:creationId xmlns:a16="http://schemas.microsoft.com/office/drawing/2014/main" id="{C7F02E72-EC4E-48D7-A5DF-DA76C1681F56}"/>
                </a:ext>
              </a:extLst>
            </p:cNvPr>
            <p:cNvSpPr/>
            <p:nvPr/>
          </p:nvSpPr>
          <p:spPr bwMode="auto">
            <a:xfrm rot="5400000">
              <a:off x="7155478" y="1945146"/>
              <a:ext cx="132510" cy="143952"/>
            </a:xfrm>
            <a:prstGeom prst="trapezoid">
              <a:avLst/>
            </a:prstGeom>
            <a:solidFill>
              <a:srgbClr val="FFFFFF">
                <a:lumMod val="85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1CCA67DE-AD49-4E4A-AA0A-06F1612A02BE}"/>
                </a:ext>
              </a:extLst>
            </p:cNvPr>
            <p:cNvSpPr/>
            <p:nvPr/>
          </p:nvSpPr>
          <p:spPr bwMode="auto">
            <a:xfrm>
              <a:off x="7187382" y="1883347"/>
              <a:ext cx="212656" cy="300549"/>
            </a:xfrm>
            <a:prstGeom prst="round2SameRect">
              <a:avLst>
                <a:gd name="adj1" fmla="val 18323"/>
                <a:gd name="adj2" fmla="val 0"/>
              </a:avLst>
            </a:prstGeom>
            <a:gradFill>
              <a:gsLst>
                <a:gs pos="0">
                  <a:srgbClr val="FF3399"/>
                </a:gs>
                <a:gs pos="50000">
                  <a:srgbClr val="FFCCFF"/>
                </a:gs>
                <a:gs pos="100000">
                  <a:srgbClr val="FF3399"/>
                </a:gs>
              </a:gsLst>
              <a:lin ang="10800000" scaled="1"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13D58A63-F870-4673-93BD-AD3E1FD9E9D1}"/>
                </a:ext>
              </a:extLst>
            </p:cNvPr>
            <p:cNvSpPr/>
            <p:nvPr/>
          </p:nvSpPr>
          <p:spPr bwMode="auto">
            <a:xfrm>
              <a:off x="7091187" y="1827880"/>
              <a:ext cx="402784" cy="513849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CCECFF">
                    <a:alpha val="80000"/>
                  </a:srgbClr>
                </a:gs>
                <a:gs pos="50000">
                  <a:srgbClr val="CCECFF">
                    <a:alpha val="0"/>
                  </a:srgbClr>
                </a:gs>
                <a:gs pos="100000">
                  <a:srgbClr val="CCECFF">
                    <a:alpha val="80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EC58F247-87D5-45D3-80E8-ED7D009CEAB5}"/>
                </a:ext>
              </a:extLst>
            </p:cNvPr>
            <p:cNvSpPr/>
            <p:nvPr/>
          </p:nvSpPr>
          <p:spPr bwMode="auto">
            <a:xfrm>
              <a:off x="6939731" y="2342479"/>
              <a:ext cx="707958" cy="2062855"/>
            </a:xfrm>
            <a:custGeom>
              <a:avLst/>
              <a:gdLst>
                <a:gd name="connsiteX0" fmla="*/ 180938 w 707958"/>
                <a:gd name="connsiteY0" fmla="*/ 0 h 2062855"/>
                <a:gd name="connsiteX1" fmla="*/ 527021 w 707958"/>
                <a:gd name="connsiteY1" fmla="*/ 1 h 2062855"/>
                <a:gd name="connsiteX2" fmla="*/ 551892 w 707958"/>
                <a:gd name="connsiteY2" fmla="*/ 13500 h 2062855"/>
                <a:gd name="connsiteX3" fmla="*/ 707958 w 707958"/>
                <a:gd name="connsiteY3" fmla="*/ 307025 h 2062855"/>
                <a:gd name="connsiteX4" fmla="*/ 707958 w 707958"/>
                <a:gd name="connsiteY4" fmla="*/ 2062855 h 2062855"/>
                <a:gd name="connsiteX5" fmla="*/ 0 w 707958"/>
                <a:gd name="connsiteY5" fmla="*/ 2062855 h 2062855"/>
                <a:gd name="connsiteX6" fmla="*/ 0 w 707958"/>
                <a:gd name="connsiteY6" fmla="*/ 307025 h 2062855"/>
                <a:gd name="connsiteX7" fmla="*/ 156066 w 707958"/>
                <a:gd name="connsiteY7" fmla="*/ 13500 h 2062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7958" h="2062855">
                  <a:moveTo>
                    <a:pt x="180938" y="0"/>
                  </a:moveTo>
                  <a:lnTo>
                    <a:pt x="527021" y="1"/>
                  </a:lnTo>
                  <a:lnTo>
                    <a:pt x="551892" y="13500"/>
                  </a:lnTo>
                  <a:cubicBezTo>
                    <a:pt x="646051" y="77113"/>
                    <a:pt x="707958" y="184840"/>
                    <a:pt x="707958" y="307025"/>
                  </a:cubicBezTo>
                  <a:lnTo>
                    <a:pt x="707958" y="2062855"/>
                  </a:lnTo>
                  <a:lnTo>
                    <a:pt x="0" y="2062855"/>
                  </a:lnTo>
                  <a:lnTo>
                    <a:pt x="0" y="307025"/>
                  </a:lnTo>
                  <a:cubicBezTo>
                    <a:pt x="0" y="184840"/>
                    <a:pt x="61907" y="77113"/>
                    <a:pt x="156066" y="1350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CFF"/>
                </a:gs>
                <a:gs pos="50000">
                  <a:srgbClr val="FFFFFF">
                    <a:lumMod val="95000"/>
                  </a:srgbClr>
                </a:gs>
                <a:gs pos="100000">
                  <a:srgbClr val="FFCCFF"/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14218A2E-E97C-4667-B24E-31269AC711F5}"/>
                </a:ext>
              </a:extLst>
            </p:cNvPr>
            <p:cNvSpPr/>
            <p:nvPr/>
          </p:nvSpPr>
          <p:spPr bwMode="auto">
            <a:xfrm>
              <a:off x="6921725" y="4342878"/>
              <a:ext cx="743970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1F98F16F-F33F-451E-8B90-FD5A04B3DA0E}"/>
                </a:ext>
              </a:extLst>
            </p:cNvPr>
            <p:cNvSpPr/>
            <p:nvPr/>
          </p:nvSpPr>
          <p:spPr bwMode="auto">
            <a:xfrm>
              <a:off x="7070699" y="2318123"/>
              <a:ext cx="446020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5BAF1A3C-1D4B-466A-99A8-79EA0B16E81D}"/>
                </a:ext>
              </a:extLst>
            </p:cNvPr>
            <p:cNvSpPr/>
            <p:nvPr/>
          </p:nvSpPr>
          <p:spPr bwMode="auto">
            <a:xfrm>
              <a:off x="6939731" y="2638253"/>
              <a:ext cx="707958" cy="1618709"/>
            </a:xfrm>
            <a:custGeom>
              <a:avLst/>
              <a:gdLst>
                <a:gd name="connsiteX0" fmla="*/ 707958 w 707958"/>
                <a:gd name="connsiteY0" fmla="*/ 744782 h 1618709"/>
                <a:gd name="connsiteX1" fmla="*/ 707958 w 707958"/>
                <a:gd name="connsiteY1" fmla="*/ 910750 h 1618709"/>
                <a:gd name="connsiteX2" fmla="*/ 0 w 707958"/>
                <a:gd name="connsiteY2" fmla="*/ 1618709 h 1618709"/>
                <a:gd name="connsiteX3" fmla="*/ 0 w 707958"/>
                <a:gd name="connsiteY3" fmla="*/ 1452741 h 1618709"/>
                <a:gd name="connsiteX4" fmla="*/ 706541 w 707958"/>
                <a:gd name="connsiteY4" fmla="*/ 0 h 1618709"/>
                <a:gd name="connsiteX5" fmla="*/ 707958 w 707958"/>
                <a:gd name="connsiteY5" fmla="*/ 11251 h 1618709"/>
                <a:gd name="connsiteX6" fmla="*/ 707958 w 707958"/>
                <a:gd name="connsiteY6" fmla="*/ 677066 h 1618709"/>
                <a:gd name="connsiteX7" fmla="*/ 0 w 707958"/>
                <a:gd name="connsiteY7" fmla="*/ 1385024 h 1618709"/>
                <a:gd name="connsiteX8" fmla="*/ 0 w 707958"/>
                <a:gd name="connsiteY8" fmla="*/ 706541 h 1618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58" h="1618709">
                  <a:moveTo>
                    <a:pt x="707958" y="744782"/>
                  </a:moveTo>
                  <a:lnTo>
                    <a:pt x="707958" y="910750"/>
                  </a:lnTo>
                  <a:lnTo>
                    <a:pt x="0" y="1618709"/>
                  </a:lnTo>
                  <a:lnTo>
                    <a:pt x="0" y="1452741"/>
                  </a:lnTo>
                  <a:close/>
                  <a:moveTo>
                    <a:pt x="706541" y="0"/>
                  </a:moveTo>
                  <a:lnTo>
                    <a:pt x="707958" y="11251"/>
                  </a:lnTo>
                  <a:lnTo>
                    <a:pt x="707958" y="677066"/>
                  </a:lnTo>
                  <a:lnTo>
                    <a:pt x="0" y="1385024"/>
                  </a:lnTo>
                  <a:lnTo>
                    <a:pt x="0" y="70654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3399"/>
                </a:gs>
                <a:gs pos="50000">
                  <a:srgbClr val="FFCCFF"/>
                </a:gs>
                <a:gs pos="100000">
                  <a:srgbClr val="FF3399"/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50CD4274-64D0-4CFA-96BF-1B2660F5C5C1}"/>
                </a:ext>
              </a:extLst>
            </p:cNvPr>
            <p:cNvSpPr txBox="1"/>
            <p:nvPr/>
          </p:nvSpPr>
          <p:spPr>
            <a:xfrm rot="18900000">
              <a:off x="6993056" y="3161638"/>
              <a:ext cx="624002" cy="2262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HAIR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26</Words>
  <Application>Microsoft Office PowerPoint</Application>
  <PresentationFormat>A4 210 x 297 mm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pptxe66_ガス缶、スプレー缶のイラスト</dc:title>
  <dc:subject>pptxe66_ガス缶、スプレー缶のイラスト</dc:subject>
  <dc:creator>でじけろお</dc:creator>
  <cp:revision>1</cp:revision>
  <dcterms:created xsi:type="dcterms:W3CDTF">2018-05-20T00:31:01Z</dcterms:created>
  <dcterms:modified xsi:type="dcterms:W3CDTF">2020-09-09T02:17:11Z</dcterms:modified>
  <cp:version>1</cp:version>
</cp:coreProperties>
</file>